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9CDD62-1F10-4155-89AF-92825D2DC8FF}" v="234" dt="2024-05-08T04:55:38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55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堀裕紀" userId="5caecf75-e662-4087-bcba-f0e35114b880" providerId="ADAL" clId="{7D9CDD62-1F10-4155-89AF-92825D2DC8FF}"/>
    <pc:docChg chg="undo redo custSel addSld delSld modSld modMainMaster">
      <pc:chgData name="堀裕紀" userId="5caecf75-e662-4087-bcba-f0e35114b880" providerId="ADAL" clId="{7D9CDD62-1F10-4155-89AF-92825D2DC8FF}" dt="2024-05-08T04:55:56.546" v="1758" actId="688"/>
      <pc:docMkLst>
        <pc:docMk/>
      </pc:docMkLst>
      <pc:sldChg chg="addSp delSp modSp mod modTransition">
        <pc:chgData name="堀裕紀" userId="5caecf75-e662-4087-bcba-f0e35114b880" providerId="ADAL" clId="{7D9CDD62-1F10-4155-89AF-92825D2DC8FF}" dt="2024-05-08T04:55:56.546" v="1758" actId="688"/>
        <pc:sldMkLst>
          <pc:docMk/>
          <pc:sldMk cId="3993529724" sldId="261"/>
        </pc:sldMkLst>
        <pc:spChg chg="add del mod">
          <ac:chgData name="堀裕紀" userId="5caecf75-e662-4087-bcba-f0e35114b880" providerId="ADAL" clId="{7D9CDD62-1F10-4155-89AF-92825D2DC8FF}" dt="2024-05-08T04:45:19.953" v="1543" actId="478"/>
          <ac:spMkLst>
            <pc:docMk/>
            <pc:sldMk cId="3993529724" sldId="261"/>
            <ac:spMk id="2" creationId="{1DDD263F-FC4F-F069-94A8-BEBB1BC7660F}"/>
          </ac:spMkLst>
        </pc:spChg>
        <pc:spChg chg="add del mod">
          <ac:chgData name="堀裕紀" userId="5caecf75-e662-4087-bcba-f0e35114b880" providerId="ADAL" clId="{7D9CDD62-1F10-4155-89AF-92825D2DC8FF}" dt="2024-05-08T02:11:29.366" v="30" actId="21"/>
          <ac:spMkLst>
            <pc:docMk/>
            <pc:sldMk cId="3993529724" sldId="261"/>
            <ac:spMk id="2" creationId="{E7623089-F4E5-DF96-3B43-8C0A6BA4BB6D}"/>
          </ac:spMkLst>
        </pc:spChg>
        <pc:spChg chg="add del mod">
          <ac:chgData name="堀裕紀" userId="5caecf75-e662-4087-bcba-f0e35114b880" providerId="ADAL" clId="{7D9CDD62-1F10-4155-89AF-92825D2DC8FF}" dt="2024-05-08T02:12:04.230" v="32" actId="478"/>
          <ac:spMkLst>
            <pc:docMk/>
            <pc:sldMk cId="3993529724" sldId="261"/>
            <ac:spMk id="5" creationId="{46E2300B-DDA5-94A5-EAF8-B508AB1886FA}"/>
          </ac:spMkLst>
        </pc:spChg>
        <pc:spChg chg="add del mod">
          <ac:chgData name="堀裕紀" userId="5caecf75-e662-4087-bcba-f0e35114b880" providerId="ADAL" clId="{7D9CDD62-1F10-4155-89AF-92825D2DC8FF}" dt="2024-05-08T04:45:10.615" v="1542" actId="21"/>
          <ac:spMkLst>
            <pc:docMk/>
            <pc:sldMk cId="3993529724" sldId="261"/>
            <ac:spMk id="5" creationId="{D471A010-7FA6-936E-DDB3-BF08AD4634AF}"/>
          </ac:spMkLst>
        </pc:spChg>
        <pc:spChg chg="add del mod">
          <ac:chgData name="堀裕紀" userId="5caecf75-e662-4087-bcba-f0e35114b880" providerId="ADAL" clId="{7D9CDD62-1F10-4155-89AF-92825D2DC8FF}" dt="2024-05-08T04:45:10.615" v="1542" actId="21"/>
          <ac:spMkLst>
            <pc:docMk/>
            <pc:sldMk cId="3993529724" sldId="261"/>
            <ac:spMk id="6" creationId="{38BA3C03-918F-7F55-1560-0D8011A4078E}"/>
          </ac:spMkLst>
        </pc:spChg>
        <pc:spChg chg="add del mod">
          <ac:chgData name="堀裕紀" userId="5caecf75-e662-4087-bcba-f0e35114b880" providerId="ADAL" clId="{7D9CDD62-1F10-4155-89AF-92825D2DC8FF}" dt="2024-05-08T02:30:59.848" v="249" actId="21"/>
          <ac:spMkLst>
            <pc:docMk/>
            <pc:sldMk cId="3993529724" sldId="261"/>
            <ac:spMk id="6" creationId="{EACC4D35-DC5C-ED7B-DF9D-1E518C635140}"/>
          </ac:spMkLst>
        </pc:spChg>
        <pc:spChg chg="add del mod">
          <ac:chgData name="堀裕紀" userId="5caecf75-e662-4087-bcba-f0e35114b880" providerId="ADAL" clId="{7D9CDD62-1F10-4155-89AF-92825D2DC8FF}" dt="2024-05-08T02:30:59.848" v="249" actId="21"/>
          <ac:spMkLst>
            <pc:docMk/>
            <pc:sldMk cId="3993529724" sldId="261"/>
            <ac:spMk id="7" creationId="{1586D7AB-564B-70C8-7F26-5699373C0C8B}"/>
          </ac:spMkLst>
        </pc:spChg>
        <pc:spChg chg="add mod">
          <ac:chgData name="堀裕紀" userId="5caecf75-e662-4087-bcba-f0e35114b880" providerId="ADAL" clId="{7D9CDD62-1F10-4155-89AF-92825D2DC8FF}" dt="2024-05-08T04:55:56.546" v="1758" actId="688"/>
          <ac:spMkLst>
            <pc:docMk/>
            <pc:sldMk cId="3993529724" sldId="261"/>
            <ac:spMk id="7" creationId="{27784349-402D-79ED-D55B-FD99BD8CD2CB}"/>
          </ac:spMkLst>
        </pc:spChg>
        <pc:spChg chg="add del mod">
          <ac:chgData name="堀裕紀" userId="5caecf75-e662-4087-bcba-f0e35114b880" providerId="ADAL" clId="{7D9CDD62-1F10-4155-89AF-92825D2DC8FF}" dt="2024-05-08T04:45:10.615" v="1542" actId="21"/>
          <ac:spMkLst>
            <pc:docMk/>
            <pc:sldMk cId="3993529724" sldId="261"/>
            <ac:spMk id="7" creationId="{3491A1BD-CF50-57DC-88FF-D14DC42A27D1}"/>
          </ac:spMkLst>
        </pc:spChg>
        <pc:spChg chg="add del mod">
          <ac:chgData name="堀裕紀" userId="5caecf75-e662-4087-bcba-f0e35114b880" providerId="ADAL" clId="{7D9CDD62-1F10-4155-89AF-92825D2DC8FF}" dt="2024-05-08T02:30:59.848" v="249" actId="21"/>
          <ac:spMkLst>
            <pc:docMk/>
            <pc:sldMk cId="3993529724" sldId="261"/>
            <ac:spMk id="8" creationId="{12B8CB4B-EA56-7DF1-DB5F-6F857F36412F}"/>
          </ac:spMkLst>
        </pc:spChg>
        <pc:spChg chg="add del mod">
          <ac:chgData name="堀裕紀" userId="5caecf75-e662-4087-bcba-f0e35114b880" providerId="ADAL" clId="{7D9CDD62-1F10-4155-89AF-92825D2DC8FF}" dt="2024-05-08T04:45:10.615" v="1542" actId="21"/>
          <ac:spMkLst>
            <pc:docMk/>
            <pc:sldMk cId="3993529724" sldId="261"/>
            <ac:spMk id="8" creationId="{96045F71-F76B-BABC-DFD1-A8E7BF0BE620}"/>
          </ac:spMkLst>
        </pc:spChg>
        <pc:spChg chg="add del mod">
          <ac:chgData name="堀裕紀" userId="5caecf75-e662-4087-bcba-f0e35114b880" providerId="ADAL" clId="{7D9CDD62-1F10-4155-89AF-92825D2DC8FF}" dt="2024-05-08T02:30:59.848" v="249" actId="21"/>
          <ac:spMkLst>
            <pc:docMk/>
            <pc:sldMk cId="3993529724" sldId="261"/>
            <ac:spMk id="9" creationId="{2C108D79-E570-8DFA-5AE0-72D4D6D7BEA3}"/>
          </ac:spMkLst>
        </pc:spChg>
        <pc:spChg chg="add del mod">
          <ac:chgData name="堀裕紀" userId="5caecf75-e662-4087-bcba-f0e35114b880" providerId="ADAL" clId="{7D9CDD62-1F10-4155-89AF-92825D2DC8FF}" dt="2024-05-08T04:45:45.550" v="1553"/>
          <ac:spMkLst>
            <pc:docMk/>
            <pc:sldMk cId="3993529724" sldId="261"/>
            <ac:spMk id="9" creationId="{62BECDEA-ABD9-0514-F60E-1C6125102527}"/>
          </ac:spMkLst>
        </pc:spChg>
        <pc:spChg chg="add del mod">
          <ac:chgData name="堀裕紀" userId="5caecf75-e662-4087-bcba-f0e35114b880" providerId="ADAL" clId="{7D9CDD62-1F10-4155-89AF-92825D2DC8FF}" dt="2024-05-08T02:30:59.848" v="249" actId="21"/>
          <ac:spMkLst>
            <pc:docMk/>
            <pc:sldMk cId="3993529724" sldId="261"/>
            <ac:spMk id="10" creationId="{292C9499-3724-111E-73DA-B74EB72C43D1}"/>
          </ac:spMkLst>
        </pc:spChg>
        <pc:spChg chg="add del mod">
          <ac:chgData name="堀裕紀" userId="5caecf75-e662-4087-bcba-f0e35114b880" providerId="ADAL" clId="{7D9CDD62-1F10-4155-89AF-92825D2DC8FF}" dt="2024-05-08T04:45:45.550" v="1553"/>
          <ac:spMkLst>
            <pc:docMk/>
            <pc:sldMk cId="3993529724" sldId="261"/>
            <ac:spMk id="10" creationId="{672A8635-4E3C-5D34-401A-74668919AAE0}"/>
          </ac:spMkLst>
        </pc:spChg>
        <pc:spChg chg="del mod">
          <ac:chgData name="堀裕紀" userId="5caecf75-e662-4087-bcba-f0e35114b880" providerId="ADAL" clId="{7D9CDD62-1F10-4155-89AF-92825D2DC8FF}" dt="2024-05-08T04:45:53.213" v="1555"/>
          <ac:spMkLst>
            <pc:docMk/>
            <pc:sldMk cId="3993529724" sldId="261"/>
            <ac:spMk id="11" creationId="{F59534EA-0BA5-2B27-3373-A1B52C7C5DE2}"/>
          </ac:spMkLst>
        </pc:spChg>
        <pc:spChg chg="add del">
          <ac:chgData name="堀裕紀" userId="5caecf75-e662-4087-bcba-f0e35114b880" providerId="ADAL" clId="{7D9CDD62-1F10-4155-89AF-92825D2DC8FF}" dt="2024-05-08T04:45:53.213" v="1555"/>
          <ac:spMkLst>
            <pc:docMk/>
            <pc:sldMk cId="3993529724" sldId="261"/>
            <ac:spMk id="12" creationId="{784BA5AE-0E12-A44F-E4A8-9E71E4244B4F}"/>
          </ac:spMkLst>
        </pc:spChg>
        <pc:spChg chg="mod">
          <ac:chgData name="堀裕紀" userId="5caecf75-e662-4087-bcba-f0e35114b880" providerId="ADAL" clId="{7D9CDD62-1F10-4155-89AF-92825D2DC8FF}" dt="2024-05-08T04:46:27.274" v="1568" actId="1035"/>
          <ac:spMkLst>
            <pc:docMk/>
            <pc:sldMk cId="3993529724" sldId="261"/>
            <ac:spMk id="13" creationId="{DC596B69-F23B-9BCF-A829-6A1A79E2E5DB}"/>
          </ac:spMkLst>
        </pc:spChg>
        <pc:spChg chg="add del mod">
          <ac:chgData name="堀裕紀" userId="5caecf75-e662-4087-bcba-f0e35114b880" providerId="ADAL" clId="{7D9CDD62-1F10-4155-89AF-92825D2DC8FF}" dt="2024-05-08T04:46:53.922" v="1575" actId="21"/>
          <ac:spMkLst>
            <pc:docMk/>
            <pc:sldMk cId="3993529724" sldId="261"/>
            <ac:spMk id="15" creationId="{31FC1186-C4AE-5241-82EC-4D4203638ACA}"/>
          </ac:spMkLst>
        </pc:spChg>
        <pc:spChg chg="mod">
          <ac:chgData name="堀裕紀" userId="5caecf75-e662-4087-bcba-f0e35114b880" providerId="ADAL" clId="{7D9CDD62-1F10-4155-89AF-92825D2DC8FF}" dt="2024-05-08T02:33:27.053" v="304" actId="6549"/>
          <ac:spMkLst>
            <pc:docMk/>
            <pc:sldMk cId="3993529724" sldId="261"/>
            <ac:spMk id="17" creationId="{64D893B8-41F0-3EB1-72C1-EB43D5D24434}"/>
          </ac:spMkLst>
        </pc:spChg>
        <pc:spChg chg="add del mod">
          <ac:chgData name="堀裕紀" userId="5caecf75-e662-4087-bcba-f0e35114b880" providerId="ADAL" clId="{7D9CDD62-1F10-4155-89AF-92825D2DC8FF}" dt="2024-05-08T04:46:53.922" v="1575" actId="21"/>
          <ac:spMkLst>
            <pc:docMk/>
            <pc:sldMk cId="3993529724" sldId="261"/>
            <ac:spMk id="18" creationId="{88A1F03F-CD71-76DB-F122-3BC91C91ED2D}"/>
          </ac:spMkLst>
        </pc:spChg>
        <pc:spChg chg="add del mod">
          <ac:chgData name="堀裕紀" userId="5caecf75-e662-4087-bcba-f0e35114b880" providerId="ADAL" clId="{7D9CDD62-1F10-4155-89AF-92825D2DC8FF}" dt="2024-05-08T04:46:53.922" v="1575" actId="21"/>
          <ac:spMkLst>
            <pc:docMk/>
            <pc:sldMk cId="3993529724" sldId="261"/>
            <ac:spMk id="19" creationId="{E774263F-8153-4EED-D5E4-1AFCDD03D7F5}"/>
          </ac:spMkLst>
        </pc:spChg>
        <pc:spChg chg="add del mod">
          <ac:chgData name="堀裕紀" userId="5caecf75-e662-4087-bcba-f0e35114b880" providerId="ADAL" clId="{7D9CDD62-1F10-4155-89AF-92825D2DC8FF}" dt="2024-05-08T04:46:53.922" v="1575" actId="21"/>
          <ac:spMkLst>
            <pc:docMk/>
            <pc:sldMk cId="3993529724" sldId="261"/>
            <ac:spMk id="20" creationId="{46208D44-4D12-37A9-C7C0-D50C8631AB45}"/>
          </ac:spMkLst>
        </pc:spChg>
        <pc:grpChg chg="add mod">
          <ac:chgData name="堀裕紀" userId="5caecf75-e662-4087-bcba-f0e35114b880" providerId="ADAL" clId="{7D9CDD62-1F10-4155-89AF-92825D2DC8FF}" dt="2024-05-08T04:55:50.386" v="1749" actId="688"/>
          <ac:grpSpMkLst>
            <pc:docMk/>
            <pc:sldMk cId="3993529724" sldId="261"/>
            <ac:grpSpMk id="2" creationId="{C3727A92-DBDB-2FBE-0917-F1AA1E3288EB}"/>
          </ac:grpSpMkLst>
        </pc:grpChg>
        <pc:grpChg chg="add del mod ord">
          <ac:chgData name="堀裕紀" userId="5caecf75-e662-4087-bcba-f0e35114b880" providerId="ADAL" clId="{7D9CDD62-1F10-4155-89AF-92825D2DC8FF}" dt="2024-05-08T03:20:26.554" v="1426" actId="478"/>
          <ac:grpSpMkLst>
            <pc:docMk/>
            <pc:sldMk cId="3993529724" sldId="261"/>
            <ac:grpSpMk id="21" creationId="{B6745F5B-C3FA-E4C2-12C9-2241498F91AE}"/>
          </ac:grpSpMkLst>
        </pc:grpChg>
        <pc:grpChg chg="add mod">
          <ac:chgData name="堀裕紀" userId="5caecf75-e662-4087-bcba-f0e35114b880" providerId="ADAL" clId="{7D9CDD62-1F10-4155-89AF-92825D2DC8FF}" dt="2024-05-08T03:20:22.918" v="1424"/>
          <ac:grpSpMkLst>
            <pc:docMk/>
            <pc:sldMk cId="3993529724" sldId="261"/>
            <ac:grpSpMk id="22" creationId="{85006535-9E7E-6B2D-5C52-20E81995235D}"/>
          </ac:grpSpMkLst>
        </pc:grpChg>
        <pc:picChg chg="add del">
          <ac:chgData name="堀裕紀" userId="5caecf75-e662-4087-bcba-f0e35114b880" providerId="ADAL" clId="{7D9CDD62-1F10-4155-89AF-92825D2DC8FF}" dt="2024-05-08T03:11:17.439" v="1367" actId="21"/>
          <ac:picMkLst>
            <pc:docMk/>
            <pc:sldMk cId="3993529724" sldId="261"/>
            <ac:picMk id="11" creationId="{78F683C1-9738-CAF4-3245-70B739038745}"/>
          </ac:picMkLst>
        </pc:picChg>
        <pc:picChg chg="add mo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12" creationId="{904DB89A-C504-DE4E-02F1-22627274D6D2}"/>
          </ac:picMkLst>
        </pc:picChg>
        <pc:picChg chg="add mod or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13" creationId="{D4607C72-AA47-CB71-B723-0D056B81CFCE}"/>
          </ac:picMkLst>
        </pc:picChg>
        <pc:picChg chg="add mo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15" creationId="{6CD7D0C9-A2DB-AE35-F554-47BDA5C0BB17}"/>
          </ac:picMkLst>
        </pc:picChg>
        <pc:picChg chg="add mo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18" creationId="{292CEE99-8E61-D64E-00EA-B06825CD0630}"/>
          </ac:picMkLst>
        </pc:picChg>
        <pc:picChg chg="add mo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19" creationId="{20EF19AA-CE9D-115E-E50C-25157D315104}"/>
          </ac:picMkLst>
        </pc:picChg>
        <pc:picChg chg="add mod">
          <ac:chgData name="堀裕紀" userId="5caecf75-e662-4087-bcba-f0e35114b880" providerId="ADAL" clId="{7D9CDD62-1F10-4155-89AF-92825D2DC8FF}" dt="2024-05-08T03:18:51.659" v="1415" actId="164"/>
          <ac:picMkLst>
            <pc:docMk/>
            <pc:sldMk cId="3993529724" sldId="261"/>
            <ac:picMk id="20" creationId="{EC9F245B-382C-60D9-B7B3-9E0222281808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3" creationId="{42E891C1-BB41-4BCE-A5EC-18C4F9F6130A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4" creationId="{E3860D06-DD1F-1223-512D-43575A9E6475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5" creationId="{8C1C5C82-A2F6-CF48-79B5-3F95F07A7688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6" creationId="{F04F72F1-3DFD-8C52-8BB9-B94ADF97720C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7" creationId="{D00B2AA3-FC5D-601C-48CB-E0312ED7D38C}"/>
          </ac:picMkLst>
        </pc:picChg>
        <pc:picChg chg="mod">
          <ac:chgData name="堀裕紀" userId="5caecf75-e662-4087-bcba-f0e35114b880" providerId="ADAL" clId="{7D9CDD62-1F10-4155-89AF-92825D2DC8FF}" dt="2024-05-08T03:20:22.918" v="1424"/>
          <ac:picMkLst>
            <pc:docMk/>
            <pc:sldMk cId="3993529724" sldId="261"/>
            <ac:picMk id="28" creationId="{151D710D-AABD-67E6-B71F-D2A0B34862BD}"/>
          </ac:picMkLst>
        </pc:picChg>
        <pc:picChg chg="add mod ord">
          <ac:chgData name="堀裕紀" userId="5caecf75-e662-4087-bcba-f0e35114b880" providerId="ADAL" clId="{7D9CDD62-1F10-4155-89AF-92825D2DC8FF}" dt="2024-05-08T04:20:09.386" v="1429" actId="1076"/>
          <ac:picMkLst>
            <pc:docMk/>
            <pc:sldMk cId="3993529724" sldId="261"/>
            <ac:picMk id="29" creationId="{D14512C0-1EFD-536E-C9F7-3C596C4B3EE4}"/>
          </ac:picMkLst>
        </pc:picChg>
        <pc:picChg chg="del">
          <ac:chgData name="堀裕紀" userId="5caecf75-e662-4087-bcba-f0e35114b880" providerId="ADAL" clId="{7D9CDD62-1F10-4155-89AF-92825D2DC8FF}" dt="2024-05-08T02:05:33.346" v="0" actId="478"/>
          <ac:picMkLst>
            <pc:docMk/>
            <pc:sldMk cId="3993529724" sldId="261"/>
            <ac:picMk id="1026" creationId="{8DB1CD5D-8F14-3D94-A11D-31EB4F5D39E0}"/>
          </ac:picMkLst>
        </pc:picChg>
        <pc:inkChg chg="mod">
          <ac:chgData name="堀裕紀" userId="5caecf75-e662-4087-bcba-f0e35114b880" providerId="ADAL" clId="{7D9CDD62-1F10-4155-89AF-92825D2DC8FF}" dt="2024-05-08T04:55:38.114" v="1745"/>
          <ac:inkMkLst>
            <pc:docMk/>
            <pc:sldMk cId="3993529724" sldId="261"/>
            <ac:inkMk id="5" creationId="{7FF2FF49-F08F-471D-EE8D-F347F213D8C1}"/>
          </ac:inkMkLst>
        </pc:inkChg>
        <pc:inkChg chg="mod">
          <ac:chgData name="堀裕紀" userId="5caecf75-e662-4087-bcba-f0e35114b880" providerId="ADAL" clId="{7D9CDD62-1F10-4155-89AF-92825D2DC8FF}" dt="2024-05-08T04:55:38.114" v="1745"/>
          <ac:inkMkLst>
            <pc:docMk/>
            <pc:sldMk cId="3993529724" sldId="261"/>
            <ac:inkMk id="6" creationId="{F6B83BC0-BAD6-21A7-508F-53645C0A1F4A}"/>
          </ac:inkMkLst>
        </pc:inkChg>
      </pc:sldChg>
      <pc:sldChg chg="addSp delSp modSp mod modTransition">
        <pc:chgData name="堀裕紀" userId="5caecf75-e662-4087-bcba-f0e35114b880" providerId="ADAL" clId="{7D9CDD62-1F10-4155-89AF-92825D2DC8FF}" dt="2024-05-08T04:46:58.390" v="1577" actId="21"/>
        <pc:sldMkLst>
          <pc:docMk/>
          <pc:sldMk cId="2831796285" sldId="262"/>
        </pc:sldMkLst>
        <pc:spChg chg="add mod">
          <ac:chgData name="堀裕紀" userId="5caecf75-e662-4087-bcba-f0e35114b880" providerId="ADAL" clId="{7D9CDD62-1F10-4155-89AF-92825D2DC8FF}" dt="2024-05-08T03:00:04.555" v="1206" actId="207"/>
          <ac:spMkLst>
            <pc:docMk/>
            <pc:sldMk cId="2831796285" sldId="262"/>
            <ac:spMk id="8" creationId="{45AA9929-A562-4D97-ED3B-053AA64F4CFA}"/>
          </ac:spMkLst>
        </pc:spChg>
        <pc:spChg chg="add mod">
          <ac:chgData name="堀裕紀" userId="5caecf75-e662-4087-bcba-f0e35114b880" providerId="ADAL" clId="{7D9CDD62-1F10-4155-89AF-92825D2DC8FF}" dt="2024-05-08T04:46:55.552" v="1576"/>
          <ac:spMkLst>
            <pc:docMk/>
            <pc:sldMk cId="2831796285" sldId="262"/>
            <ac:spMk id="15" creationId="{31FC1186-C4AE-5241-82EC-4D4203638ACA}"/>
          </ac:spMkLst>
        </pc:spChg>
        <pc:spChg chg="add del mod">
          <ac:chgData name="堀裕紀" userId="5caecf75-e662-4087-bcba-f0e35114b880" providerId="ADAL" clId="{7D9CDD62-1F10-4155-89AF-92825D2DC8FF}" dt="2024-05-08T04:46:58.390" v="1577" actId="21"/>
          <ac:spMkLst>
            <pc:docMk/>
            <pc:sldMk cId="2831796285" sldId="262"/>
            <ac:spMk id="18" creationId="{88A1F03F-CD71-76DB-F122-3BC91C91ED2D}"/>
          </ac:spMkLst>
        </pc:spChg>
        <pc:spChg chg="add del mod">
          <ac:chgData name="堀裕紀" userId="5caecf75-e662-4087-bcba-f0e35114b880" providerId="ADAL" clId="{7D9CDD62-1F10-4155-89AF-92825D2DC8FF}" dt="2024-05-08T04:46:58.390" v="1577" actId="21"/>
          <ac:spMkLst>
            <pc:docMk/>
            <pc:sldMk cId="2831796285" sldId="262"/>
            <ac:spMk id="19" creationId="{E774263F-8153-4EED-D5E4-1AFCDD03D7F5}"/>
          </ac:spMkLst>
        </pc:spChg>
        <pc:spChg chg="add del mod">
          <ac:chgData name="堀裕紀" userId="5caecf75-e662-4087-bcba-f0e35114b880" providerId="ADAL" clId="{7D9CDD62-1F10-4155-89AF-92825D2DC8FF}" dt="2024-05-08T04:46:58.390" v="1577" actId="21"/>
          <ac:spMkLst>
            <pc:docMk/>
            <pc:sldMk cId="2831796285" sldId="262"/>
            <ac:spMk id="20" creationId="{46208D44-4D12-37A9-C7C0-D50C8631AB45}"/>
          </ac:spMkLst>
        </pc:spChg>
      </pc:sldChg>
      <pc:sldChg chg="addSp delSp modSp mod modTransition">
        <pc:chgData name="堀裕紀" userId="5caecf75-e662-4087-bcba-f0e35114b880" providerId="ADAL" clId="{7D9CDD62-1F10-4155-89AF-92825D2DC8FF}" dt="2024-05-08T04:47:03.553" v="1579" actId="21"/>
        <pc:sldMkLst>
          <pc:docMk/>
          <pc:sldMk cId="1373192464" sldId="263"/>
        </pc:sldMkLst>
        <pc:spChg chg="mod">
          <ac:chgData name="堀裕紀" userId="5caecf75-e662-4087-bcba-f0e35114b880" providerId="ADAL" clId="{7D9CDD62-1F10-4155-89AF-92825D2DC8FF}" dt="2024-05-08T02:49:42.630" v="860" actId="20577"/>
          <ac:spMkLst>
            <pc:docMk/>
            <pc:sldMk cId="1373192464" sldId="263"/>
            <ac:spMk id="2" creationId="{C827A7B6-6778-755A-3F6B-2CDFE0002B23}"/>
          </ac:spMkLst>
        </pc:spChg>
        <pc:spChg chg="add del mod">
          <ac:chgData name="堀裕紀" userId="5caecf75-e662-4087-bcba-f0e35114b880" providerId="ADAL" clId="{7D9CDD62-1F10-4155-89AF-92825D2DC8FF}" dt="2024-05-08T04:47:03.553" v="1579" actId="21"/>
          <ac:spMkLst>
            <pc:docMk/>
            <pc:sldMk cId="1373192464" sldId="263"/>
            <ac:spMk id="5" creationId="{E774263F-8153-4EED-D5E4-1AFCDD03D7F5}"/>
          </ac:spMkLst>
        </pc:spChg>
        <pc:spChg chg="add del mod">
          <ac:chgData name="堀裕紀" userId="5caecf75-e662-4087-bcba-f0e35114b880" providerId="ADAL" clId="{7D9CDD62-1F10-4155-89AF-92825D2DC8FF}" dt="2024-05-08T04:47:03.553" v="1579" actId="21"/>
          <ac:spMkLst>
            <pc:docMk/>
            <pc:sldMk cId="1373192464" sldId="263"/>
            <ac:spMk id="7" creationId="{46208D44-4D12-37A9-C7C0-D50C8631AB45}"/>
          </ac:spMkLst>
        </pc:spChg>
        <pc:spChg chg="add mo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10" creationId="{8C2DCF17-535A-06A1-EB2D-C4D31830C311}"/>
          </ac:spMkLst>
        </pc:spChg>
        <pc:spChg chg="add mo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11" creationId="{A0B1021E-9D10-5E1B-5961-7D0E0429B301}"/>
          </ac:spMkLst>
        </pc:spChg>
        <pc:spChg chg="add del">
          <ac:chgData name="堀裕紀" userId="5caecf75-e662-4087-bcba-f0e35114b880" providerId="ADAL" clId="{7D9CDD62-1F10-4155-89AF-92825D2DC8FF}" dt="2024-05-08T02:53:55.609" v="1032" actId="478"/>
          <ac:spMkLst>
            <pc:docMk/>
            <pc:sldMk cId="1373192464" sldId="263"/>
            <ac:spMk id="12" creationId="{9FF70F1F-4A79-B993-A441-9A07DEC7D32B}"/>
          </ac:spMkLst>
        </pc:spChg>
        <pc:spChg chg="add mod or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17" creationId="{A02F722A-E544-5C95-4630-330AF66B1B71}"/>
          </ac:spMkLst>
        </pc:spChg>
        <pc:spChg chg="add mod">
          <ac:chgData name="堀裕紀" userId="5caecf75-e662-4087-bcba-f0e35114b880" providerId="ADAL" clId="{7D9CDD62-1F10-4155-89AF-92825D2DC8FF}" dt="2024-05-08T04:47:01.088" v="1578"/>
          <ac:spMkLst>
            <pc:docMk/>
            <pc:sldMk cId="1373192464" sldId="263"/>
            <ac:spMk id="18" creationId="{88A1F03F-CD71-76DB-F122-3BC91C91ED2D}"/>
          </ac:spMkLst>
        </pc:spChg>
        <pc:spChg chg="add mod or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20" creationId="{BC5A3749-25B4-71AF-6F22-99E6435D42FC}"/>
          </ac:spMkLst>
        </pc:spChg>
        <pc:spChg chg="add mod or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21" creationId="{80458023-6137-4CE3-76BB-7C0A9AAAAC0D}"/>
          </ac:spMkLst>
        </pc:spChg>
        <pc:spChg chg="add mod">
          <ac:chgData name="堀裕紀" userId="5caecf75-e662-4087-bcba-f0e35114b880" providerId="ADAL" clId="{7D9CDD62-1F10-4155-89AF-92825D2DC8FF}" dt="2024-05-08T02:57:35.305" v="1097" actId="1076"/>
          <ac:spMkLst>
            <pc:docMk/>
            <pc:sldMk cId="1373192464" sldId="263"/>
            <ac:spMk id="22" creationId="{7FF2BF22-0200-3DED-ED47-EEDA613AA5D6}"/>
          </ac:spMkLst>
        </pc:spChg>
        <pc:grpChg chg="add mod">
          <ac:chgData name="堀裕紀" userId="5caecf75-e662-4087-bcba-f0e35114b880" providerId="ADAL" clId="{7D9CDD62-1F10-4155-89AF-92825D2DC8FF}" dt="2024-05-08T02:57:35.305" v="1097" actId="1076"/>
          <ac:grpSpMkLst>
            <pc:docMk/>
            <pc:sldMk cId="1373192464" sldId="263"/>
            <ac:grpSpMk id="9" creationId="{36DE7FCB-E38A-87DF-E514-232EAD3D6E1E}"/>
          </ac:grpSpMkLst>
        </pc:grpChg>
        <pc:picChg chg="add mod">
          <ac:chgData name="堀裕紀" userId="5caecf75-e662-4087-bcba-f0e35114b880" providerId="ADAL" clId="{7D9CDD62-1F10-4155-89AF-92825D2DC8FF}" dt="2024-05-08T02:50:57.603" v="871" actId="164"/>
          <ac:picMkLst>
            <pc:docMk/>
            <pc:sldMk cId="1373192464" sldId="263"/>
            <ac:picMk id="6" creationId="{F911AAC0-CFCE-5080-ED65-7E1D7A2F75E3}"/>
          </ac:picMkLst>
        </pc:picChg>
        <pc:picChg chg="add mod">
          <ac:chgData name="堀裕紀" userId="5caecf75-e662-4087-bcba-f0e35114b880" providerId="ADAL" clId="{7D9CDD62-1F10-4155-89AF-92825D2DC8FF}" dt="2024-05-08T02:50:57.603" v="871" actId="164"/>
          <ac:picMkLst>
            <pc:docMk/>
            <pc:sldMk cId="1373192464" sldId="263"/>
            <ac:picMk id="8" creationId="{137FB0D4-27F7-DBC7-A8ED-AD01A7DD84B5}"/>
          </ac:picMkLst>
        </pc:picChg>
        <pc:picChg chg="add mod">
          <ac:chgData name="堀裕紀" userId="5caecf75-e662-4087-bcba-f0e35114b880" providerId="ADAL" clId="{7D9CDD62-1F10-4155-89AF-92825D2DC8FF}" dt="2024-05-08T02:57:35.305" v="1097" actId="1076"/>
          <ac:picMkLst>
            <pc:docMk/>
            <pc:sldMk cId="1373192464" sldId="263"/>
            <ac:picMk id="15" creationId="{C1A7BA62-73C0-F809-A22C-DD7BBFDCB934}"/>
          </ac:picMkLst>
        </pc:picChg>
        <pc:picChg chg="add mod ord">
          <ac:chgData name="堀裕紀" userId="5caecf75-e662-4087-bcba-f0e35114b880" providerId="ADAL" clId="{7D9CDD62-1F10-4155-89AF-92825D2DC8FF}" dt="2024-05-08T02:57:35.305" v="1097" actId="1076"/>
          <ac:picMkLst>
            <pc:docMk/>
            <pc:sldMk cId="1373192464" sldId="263"/>
            <ac:picMk id="19" creationId="{84B9C794-2709-AAD9-DBA4-D6164E39CD3B}"/>
          </ac:picMkLst>
        </pc:picChg>
      </pc:sldChg>
      <pc:sldChg chg="addSp delSp modSp mod modTransition">
        <pc:chgData name="堀裕紀" userId="5caecf75-e662-4087-bcba-f0e35114b880" providerId="ADAL" clId="{7D9CDD62-1F10-4155-89AF-92825D2DC8FF}" dt="2024-05-08T04:47:07.913" v="1581" actId="21"/>
        <pc:sldMkLst>
          <pc:docMk/>
          <pc:sldMk cId="3854151100" sldId="264"/>
        </pc:sldMkLst>
        <pc:spChg chg="mod">
          <ac:chgData name="堀裕紀" userId="5caecf75-e662-4087-bcba-f0e35114b880" providerId="ADAL" clId="{7D9CDD62-1F10-4155-89AF-92825D2DC8FF}" dt="2024-05-08T02:43:50.799" v="686" actId="179"/>
          <ac:spMkLst>
            <pc:docMk/>
            <pc:sldMk cId="3854151100" sldId="264"/>
            <ac:spMk id="2" creationId="{FFAE48DC-39C5-B7C5-B6AE-F4B7071251C8}"/>
          </ac:spMkLst>
        </pc:spChg>
        <pc:spChg chg="add mod">
          <ac:chgData name="堀裕紀" userId="5caecf75-e662-4087-bcba-f0e35114b880" providerId="ADAL" clId="{7D9CDD62-1F10-4155-89AF-92825D2DC8FF}" dt="2024-05-08T04:47:05.030" v="1580"/>
          <ac:spMkLst>
            <pc:docMk/>
            <pc:sldMk cId="3854151100" sldId="264"/>
            <ac:spMk id="6" creationId="{E774263F-8153-4EED-D5E4-1AFCDD03D7F5}"/>
          </ac:spMkLst>
        </pc:spChg>
        <pc:spChg chg="add del mod">
          <ac:chgData name="堀裕紀" userId="5caecf75-e662-4087-bcba-f0e35114b880" providerId="ADAL" clId="{7D9CDD62-1F10-4155-89AF-92825D2DC8FF}" dt="2024-05-08T04:47:07.913" v="1581" actId="21"/>
          <ac:spMkLst>
            <pc:docMk/>
            <pc:sldMk cId="3854151100" sldId="264"/>
            <ac:spMk id="7" creationId="{46208D44-4D12-37A9-C7C0-D50C8631AB45}"/>
          </ac:spMkLst>
        </pc:spChg>
        <pc:spChg chg="add mod">
          <ac:chgData name="堀裕紀" userId="5caecf75-e662-4087-bcba-f0e35114b880" providerId="ADAL" clId="{7D9CDD62-1F10-4155-89AF-92825D2DC8FF}" dt="2024-05-08T02:40:50.286" v="503" actId="164"/>
          <ac:spMkLst>
            <pc:docMk/>
            <pc:sldMk cId="3854151100" sldId="264"/>
            <ac:spMk id="9" creationId="{89521C98-CF5E-E0E4-2959-960F4B8E63AA}"/>
          </ac:spMkLst>
        </pc:spChg>
        <pc:spChg chg="add mod">
          <ac:chgData name="堀裕紀" userId="5caecf75-e662-4087-bcba-f0e35114b880" providerId="ADAL" clId="{7D9CDD62-1F10-4155-89AF-92825D2DC8FF}" dt="2024-05-08T02:40:50.286" v="503" actId="164"/>
          <ac:spMkLst>
            <pc:docMk/>
            <pc:sldMk cId="3854151100" sldId="264"/>
            <ac:spMk id="10" creationId="{B15E4712-E7B3-162F-5960-E388079D2D4C}"/>
          </ac:spMkLst>
        </pc:spChg>
        <pc:spChg chg="add mod">
          <ac:chgData name="堀裕紀" userId="5caecf75-e662-4087-bcba-f0e35114b880" providerId="ADAL" clId="{7D9CDD62-1F10-4155-89AF-92825D2DC8FF}" dt="2024-05-08T02:38:59.759" v="471"/>
          <ac:spMkLst>
            <pc:docMk/>
            <pc:sldMk cId="3854151100" sldId="264"/>
            <ac:spMk id="12" creationId="{83C1539B-B63C-82BB-5DC6-2BFE68593952}"/>
          </ac:spMkLst>
        </pc:spChg>
        <pc:spChg chg="add mod">
          <ac:chgData name="堀裕紀" userId="5caecf75-e662-4087-bcba-f0e35114b880" providerId="ADAL" clId="{7D9CDD62-1F10-4155-89AF-92825D2DC8FF}" dt="2024-05-08T02:38:59.759" v="471"/>
          <ac:spMkLst>
            <pc:docMk/>
            <pc:sldMk cId="3854151100" sldId="264"/>
            <ac:spMk id="13" creationId="{4274BD31-520F-BE47-2691-BD5767B7E74E}"/>
          </ac:spMkLst>
        </pc:spChg>
        <pc:spChg chg="add mod">
          <ac:chgData name="堀裕紀" userId="5caecf75-e662-4087-bcba-f0e35114b880" providerId="ADAL" clId="{7D9CDD62-1F10-4155-89AF-92825D2DC8FF}" dt="2024-05-08T02:39:20.903" v="475"/>
          <ac:spMkLst>
            <pc:docMk/>
            <pc:sldMk cId="3854151100" sldId="264"/>
            <ac:spMk id="18" creationId="{B2F74370-B721-185B-51AA-98D3FAC871E2}"/>
          </ac:spMkLst>
        </pc:spChg>
        <pc:spChg chg="add mod">
          <ac:chgData name="堀裕紀" userId="5caecf75-e662-4087-bcba-f0e35114b880" providerId="ADAL" clId="{7D9CDD62-1F10-4155-89AF-92825D2DC8FF}" dt="2024-05-08T02:39:20.903" v="475"/>
          <ac:spMkLst>
            <pc:docMk/>
            <pc:sldMk cId="3854151100" sldId="264"/>
            <ac:spMk id="19" creationId="{65EEB5B8-2324-50D7-FB1A-500DF0ED4243}"/>
          </ac:spMkLst>
        </pc:spChg>
        <pc:spChg chg="add mod">
          <ac:chgData name="堀裕紀" userId="5caecf75-e662-4087-bcba-f0e35114b880" providerId="ADAL" clId="{7D9CDD62-1F10-4155-89AF-92825D2DC8FF}" dt="2024-05-08T02:39:46.613" v="484"/>
          <ac:spMkLst>
            <pc:docMk/>
            <pc:sldMk cId="3854151100" sldId="264"/>
            <ac:spMk id="22" creationId="{9073CEB9-E531-6065-AE7B-574ED560E2B5}"/>
          </ac:spMkLst>
        </pc:spChg>
        <pc:spChg chg="add mod">
          <ac:chgData name="堀裕紀" userId="5caecf75-e662-4087-bcba-f0e35114b880" providerId="ADAL" clId="{7D9CDD62-1F10-4155-89AF-92825D2DC8FF}" dt="2024-05-08T02:39:46.613" v="484"/>
          <ac:spMkLst>
            <pc:docMk/>
            <pc:sldMk cId="3854151100" sldId="264"/>
            <ac:spMk id="23" creationId="{7BACA05E-154C-761C-B8A2-BABADF730C11}"/>
          </ac:spMkLst>
        </pc:spChg>
        <pc:spChg chg="add mod">
          <ac:chgData name="堀裕紀" userId="5caecf75-e662-4087-bcba-f0e35114b880" providerId="ADAL" clId="{7D9CDD62-1F10-4155-89AF-92825D2DC8FF}" dt="2024-05-08T02:40:46.630" v="502" actId="164"/>
          <ac:spMkLst>
            <pc:docMk/>
            <pc:sldMk cId="3854151100" sldId="264"/>
            <ac:spMk id="25" creationId="{07AF5C79-23F0-3909-430D-D72CA3175D34}"/>
          </ac:spMkLst>
        </pc:spChg>
        <pc:spChg chg="add mod">
          <ac:chgData name="堀裕紀" userId="5caecf75-e662-4087-bcba-f0e35114b880" providerId="ADAL" clId="{7D9CDD62-1F10-4155-89AF-92825D2DC8FF}" dt="2024-05-08T02:40:32.303" v="498"/>
          <ac:spMkLst>
            <pc:docMk/>
            <pc:sldMk cId="3854151100" sldId="264"/>
            <ac:spMk id="27" creationId="{BDC0FB08-601F-1C88-7416-5F957B169B27}"/>
          </ac:spMkLst>
        </pc:spChg>
        <pc:spChg chg="add mod">
          <ac:chgData name="堀裕紀" userId="5caecf75-e662-4087-bcba-f0e35114b880" providerId="ADAL" clId="{7D9CDD62-1F10-4155-89AF-92825D2DC8FF}" dt="2024-05-08T02:41:46.606" v="516" actId="164"/>
          <ac:spMkLst>
            <pc:docMk/>
            <pc:sldMk cId="3854151100" sldId="264"/>
            <ac:spMk id="29" creationId="{A3598B5F-E1AE-9035-741A-7CC68AF940B6}"/>
          </ac:spMkLst>
        </pc:spChg>
        <pc:spChg chg="add mod">
          <ac:chgData name="堀裕紀" userId="5caecf75-e662-4087-bcba-f0e35114b880" providerId="ADAL" clId="{7D9CDD62-1F10-4155-89AF-92825D2DC8FF}" dt="2024-05-08T02:41:42.148" v="514"/>
          <ac:spMkLst>
            <pc:docMk/>
            <pc:sldMk cId="3854151100" sldId="264"/>
            <ac:spMk id="33" creationId="{F5C0978B-9D3D-51AF-071A-A6F48CD476A8}"/>
          </ac:spMkLst>
        </pc:spChg>
        <pc:spChg chg="mod">
          <ac:chgData name="堀裕紀" userId="5caecf75-e662-4087-bcba-f0e35114b880" providerId="ADAL" clId="{7D9CDD62-1F10-4155-89AF-92825D2DC8FF}" dt="2024-05-08T02:46:54.991" v="752" actId="6549"/>
          <ac:spMkLst>
            <pc:docMk/>
            <pc:sldMk cId="3854151100" sldId="264"/>
            <ac:spMk id="38" creationId="{28BEBBB0-F6E9-8A65-7B00-C9AA1707470D}"/>
          </ac:spMkLst>
        </pc:spChg>
        <pc:spChg chg="mod">
          <ac:chgData name="堀裕紀" userId="5caecf75-e662-4087-bcba-f0e35114b880" providerId="ADAL" clId="{7D9CDD62-1F10-4155-89AF-92825D2DC8FF}" dt="2024-05-08T02:46:32.583" v="711"/>
          <ac:spMkLst>
            <pc:docMk/>
            <pc:sldMk cId="3854151100" sldId="264"/>
            <ac:spMk id="40" creationId="{76C2B4BD-A6F1-4E18-7C42-C6E9ACE7636D}"/>
          </ac:spMkLst>
        </pc:spChg>
        <pc:spChg chg="mod">
          <ac:chgData name="堀裕紀" userId="5caecf75-e662-4087-bcba-f0e35114b880" providerId="ADAL" clId="{7D9CDD62-1F10-4155-89AF-92825D2DC8FF}" dt="2024-05-08T02:46:32.583" v="711"/>
          <ac:spMkLst>
            <pc:docMk/>
            <pc:sldMk cId="3854151100" sldId="264"/>
            <ac:spMk id="41" creationId="{7B9FD3F9-611D-0084-E9BE-9B53C84840C0}"/>
          </ac:spMkLst>
        </pc:spChg>
        <pc:spChg chg="mod">
          <ac:chgData name="堀裕紀" userId="5caecf75-e662-4087-bcba-f0e35114b880" providerId="ADAL" clId="{7D9CDD62-1F10-4155-89AF-92825D2DC8FF}" dt="2024-05-08T02:47:25.053" v="789" actId="1076"/>
          <ac:spMkLst>
            <pc:docMk/>
            <pc:sldMk cId="3854151100" sldId="264"/>
            <ac:spMk id="45" creationId="{0BD1FF91-3239-36C9-55E4-EB7EC92BF78B}"/>
          </ac:spMkLst>
        </pc:spChg>
        <pc:spChg chg="mod">
          <ac:chgData name="堀裕紀" userId="5caecf75-e662-4087-bcba-f0e35114b880" providerId="ADAL" clId="{7D9CDD62-1F10-4155-89AF-92825D2DC8FF}" dt="2024-05-08T02:47:02.769" v="753" actId="571"/>
          <ac:spMkLst>
            <pc:docMk/>
            <pc:sldMk cId="3854151100" sldId="264"/>
            <ac:spMk id="47" creationId="{B9113AC6-8C11-988B-E7CE-FDF107A1A9B9}"/>
          </ac:spMkLst>
        </pc:spChg>
        <pc:spChg chg="mod">
          <ac:chgData name="堀裕紀" userId="5caecf75-e662-4087-bcba-f0e35114b880" providerId="ADAL" clId="{7D9CDD62-1F10-4155-89AF-92825D2DC8FF}" dt="2024-05-08T02:47:02.769" v="753" actId="571"/>
          <ac:spMkLst>
            <pc:docMk/>
            <pc:sldMk cId="3854151100" sldId="264"/>
            <ac:spMk id="48" creationId="{8969BBB7-EC60-2A1E-2726-687C173782DF}"/>
          </ac:spMkLst>
        </pc:spChg>
        <pc:spChg chg="mod">
          <ac:chgData name="堀裕紀" userId="5caecf75-e662-4087-bcba-f0e35114b880" providerId="ADAL" clId="{7D9CDD62-1F10-4155-89AF-92825D2DC8FF}" dt="2024-05-08T02:47:56.262" v="816" actId="1076"/>
          <ac:spMkLst>
            <pc:docMk/>
            <pc:sldMk cId="3854151100" sldId="264"/>
            <ac:spMk id="53" creationId="{75D988A4-989E-B2F7-03FC-E907089AD94C}"/>
          </ac:spMkLst>
        </pc:spChg>
        <pc:spChg chg="mod">
          <ac:chgData name="堀裕紀" userId="5caecf75-e662-4087-bcba-f0e35114b880" providerId="ADAL" clId="{7D9CDD62-1F10-4155-89AF-92825D2DC8FF}" dt="2024-05-08T02:47:30.696" v="790" actId="571"/>
          <ac:spMkLst>
            <pc:docMk/>
            <pc:sldMk cId="3854151100" sldId="264"/>
            <ac:spMk id="55" creationId="{E610B802-27F7-41B9-9A8F-7FAD557ABDFA}"/>
          </ac:spMkLst>
        </pc:spChg>
        <pc:spChg chg="mod">
          <ac:chgData name="堀裕紀" userId="5caecf75-e662-4087-bcba-f0e35114b880" providerId="ADAL" clId="{7D9CDD62-1F10-4155-89AF-92825D2DC8FF}" dt="2024-05-08T02:47:30.696" v="790" actId="571"/>
          <ac:spMkLst>
            <pc:docMk/>
            <pc:sldMk cId="3854151100" sldId="264"/>
            <ac:spMk id="56" creationId="{DE04A96A-097A-47F0-6F1C-199F116E017C}"/>
          </ac:spMkLst>
        </pc:spChg>
        <pc:spChg chg="mod">
          <ac:chgData name="堀裕紀" userId="5caecf75-e662-4087-bcba-f0e35114b880" providerId="ADAL" clId="{7D9CDD62-1F10-4155-89AF-92825D2DC8FF}" dt="2024-05-08T02:48:33.619" v="857" actId="1076"/>
          <ac:spMkLst>
            <pc:docMk/>
            <pc:sldMk cId="3854151100" sldId="264"/>
            <ac:spMk id="61" creationId="{1D73C5A4-EF02-E317-4646-A6B841C5FEAE}"/>
          </ac:spMkLst>
        </pc:spChg>
        <pc:spChg chg="mod">
          <ac:chgData name="堀裕紀" userId="5caecf75-e662-4087-bcba-f0e35114b880" providerId="ADAL" clId="{7D9CDD62-1F10-4155-89AF-92825D2DC8FF}" dt="2024-05-08T02:48:03.110" v="817" actId="571"/>
          <ac:spMkLst>
            <pc:docMk/>
            <pc:sldMk cId="3854151100" sldId="264"/>
            <ac:spMk id="63" creationId="{AE920A56-1EBC-77D6-FF85-EECAA765B8DA}"/>
          </ac:spMkLst>
        </pc:spChg>
        <pc:spChg chg="mod">
          <ac:chgData name="堀裕紀" userId="5caecf75-e662-4087-bcba-f0e35114b880" providerId="ADAL" clId="{7D9CDD62-1F10-4155-89AF-92825D2DC8FF}" dt="2024-05-08T02:48:03.110" v="817" actId="571"/>
          <ac:spMkLst>
            <pc:docMk/>
            <pc:sldMk cId="3854151100" sldId="264"/>
            <ac:spMk id="64" creationId="{790540BD-A60F-E78C-3D3A-3322C18B6EC8}"/>
          </ac:spMkLst>
        </pc:spChg>
        <pc:grpChg chg="add del mod">
          <ac:chgData name="堀裕紀" userId="5caecf75-e662-4087-bcba-f0e35114b880" providerId="ADAL" clId="{7D9CDD62-1F10-4155-89AF-92825D2DC8FF}" dt="2024-05-08T02:40:52.178" v="504" actId="21"/>
          <ac:grpSpMkLst>
            <pc:docMk/>
            <pc:sldMk cId="3854151100" sldId="264"/>
            <ac:grpSpMk id="30" creationId="{4B3C593F-5555-B952-8F2C-DB66775C1EA0}"/>
          </ac:grpSpMkLst>
        </pc:grpChg>
        <pc:grpChg chg="add del mod">
          <ac:chgData name="堀裕紀" userId="5caecf75-e662-4087-bcba-f0e35114b880" providerId="ADAL" clId="{7D9CDD62-1F10-4155-89AF-92825D2DC8FF}" dt="2024-05-08T02:40:52.178" v="504" actId="21"/>
          <ac:grpSpMkLst>
            <pc:docMk/>
            <pc:sldMk cId="3854151100" sldId="264"/>
            <ac:grpSpMk id="31" creationId="{E82F1B05-36E4-1619-D360-D9BD5E04D1EB}"/>
          </ac:grpSpMkLst>
        </pc:grpChg>
        <pc:grpChg chg="add del mod">
          <ac:chgData name="堀裕紀" userId="5caecf75-e662-4087-bcba-f0e35114b880" providerId="ADAL" clId="{7D9CDD62-1F10-4155-89AF-92825D2DC8FF}" dt="2024-05-08T02:41:47.393" v="517" actId="21"/>
          <ac:grpSpMkLst>
            <pc:docMk/>
            <pc:sldMk cId="3854151100" sldId="264"/>
            <ac:grpSpMk id="35" creationId="{7C955E28-AE2E-A33A-1E72-8A3D44EAB728}"/>
          </ac:grpSpMkLst>
        </pc:grpChg>
        <pc:grpChg chg="add mod">
          <ac:chgData name="堀裕紀" userId="5caecf75-e662-4087-bcba-f0e35114b880" providerId="ADAL" clId="{7D9CDD62-1F10-4155-89AF-92825D2DC8FF}" dt="2024-05-08T02:46:41.091" v="712" actId="1076"/>
          <ac:grpSpMkLst>
            <pc:docMk/>
            <pc:sldMk cId="3854151100" sldId="264"/>
            <ac:grpSpMk id="36" creationId="{8CCA847F-C3A2-F748-A9AC-08B76DC6D1E0}"/>
          </ac:grpSpMkLst>
        </pc:grpChg>
        <pc:grpChg chg="mod">
          <ac:chgData name="堀裕紀" userId="5caecf75-e662-4087-bcba-f0e35114b880" providerId="ADAL" clId="{7D9CDD62-1F10-4155-89AF-92825D2DC8FF}" dt="2024-05-08T02:46:32.583" v="711"/>
          <ac:grpSpMkLst>
            <pc:docMk/>
            <pc:sldMk cId="3854151100" sldId="264"/>
            <ac:grpSpMk id="37" creationId="{860723D4-46FA-1336-5535-0B75DF719BD8}"/>
          </ac:grpSpMkLst>
        </pc:grpChg>
        <pc:grpChg chg="add mod">
          <ac:chgData name="堀裕紀" userId="5caecf75-e662-4087-bcba-f0e35114b880" providerId="ADAL" clId="{7D9CDD62-1F10-4155-89AF-92825D2DC8FF}" dt="2024-05-08T02:47:02.769" v="753" actId="571"/>
          <ac:grpSpMkLst>
            <pc:docMk/>
            <pc:sldMk cId="3854151100" sldId="264"/>
            <ac:grpSpMk id="43" creationId="{E3BEB7D6-6E67-43B8-D5DB-8A9DF3EA7269}"/>
          </ac:grpSpMkLst>
        </pc:grpChg>
        <pc:grpChg chg="mod">
          <ac:chgData name="堀裕紀" userId="5caecf75-e662-4087-bcba-f0e35114b880" providerId="ADAL" clId="{7D9CDD62-1F10-4155-89AF-92825D2DC8FF}" dt="2024-05-08T02:47:02.769" v="753" actId="571"/>
          <ac:grpSpMkLst>
            <pc:docMk/>
            <pc:sldMk cId="3854151100" sldId="264"/>
            <ac:grpSpMk id="44" creationId="{E3A54A1B-1074-D3E2-68B3-9E8A464C0117}"/>
          </ac:grpSpMkLst>
        </pc:grpChg>
        <pc:grpChg chg="add mod">
          <ac:chgData name="堀裕紀" userId="5caecf75-e662-4087-bcba-f0e35114b880" providerId="ADAL" clId="{7D9CDD62-1F10-4155-89AF-92825D2DC8FF}" dt="2024-05-08T02:47:51.857" v="815" actId="1076"/>
          <ac:grpSpMkLst>
            <pc:docMk/>
            <pc:sldMk cId="3854151100" sldId="264"/>
            <ac:grpSpMk id="51" creationId="{C86014C7-DE71-3C25-DE3D-A7F90CB0FAF0}"/>
          </ac:grpSpMkLst>
        </pc:grpChg>
        <pc:grpChg chg="mod">
          <ac:chgData name="堀裕紀" userId="5caecf75-e662-4087-bcba-f0e35114b880" providerId="ADAL" clId="{7D9CDD62-1F10-4155-89AF-92825D2DC8FF}" dt="2024-05-08T02:47:30.696" v="790" actId="571"/>
          <ac:grpSpMkLst>
            <pc:docMk/>
            <pc:sldMk cId="3854151100" sldId="264"/>
            <ac:grpSpMk id="52" creationId="{F8B6D052-1CC0-CB4A-91E7-8344A855B1D0}"/>
          </ac:grpSpMkLst>
        </pc:grpChg>
        <pc:grpChg chg="add mod">
          <ac:chgData name="堀裕紀" userId="5caecf75-e662-4087-bcba-f0e35114b880" providerId="ADAL" clId="{7D9CDD62-1F10-4155-89AF-92825D2DC8FF}" dt="2024-05-08T02:48:39.545" v="858" actId="1076"/>
          <ac:grpSpMkLst>
            <pc:docMk/>
            <pc:sldMk cId="3854151100" sldId="264"/>
            <ac:grpSpMk id="59" creationId="{4C4D898D-85EF-B432-6BD4-AA0751FA915A}"/>
          </ac:grpSpMkLst>
        </pc:grpChg>
        <pc:grpChg chg="mod">
          <ac:chgData name="堀裕紀" userId="5caecf75-e662-4087-bcba-f0e35114b880" providerId="ADAL" clId="{7D9CDD62-1F10-4155-89AF-92825D2DC8FF}" dt="2024-05-08T02:48:03.110" v="817" actId="571"/>
          <ac:grpSpMkLst>
            <pc:docMk/>
            <pc:sldMk cId="3854151100" sldId="264"/>
            <ac:grpSpMk id="60" creationId="{BBD8175F-AC58-EBE2-5811-A9075F9B3E49}"/>
          </ac:grpSpMkLst>
        </pc:grpChg>
        <pc:picChg chg="add mod ord">
          <ac:chgData name="堀裕紀" userId="5caecf75-e662-4087-bcba-f0e35114b880" providerId="ADAL" clId="{7D9CDD62-1F10-4155-89AF-92825D2DC8FF}" dt="2024-05-08T02:46:00.209" v="706" actId="465"/>
          <ac:picMkLst>
            <pc:docMk/>
            <pc:sldMk cId="3854151100" sldId="264"/>
            <ac:picMk id="5" creationId="{7E9B54EA-D4CE-9616-0B21-9BED63713397}"/>
          </ac:picMkLst>
        </pc:picChg>
        <pc:picChg chg="add mod">
          <ac:chgData name="堀裕紀" userId="5caecf75-e662-4087-bcba-f0e35114b880" providerId="ADAL" clId="{7D9CDD62-1F10-4155-89AF-92825D2DC8FF}" dt="2024-05-08T02:41:46.606" v="516" actId="164"/>
          <ac:picMkLst>
            <pc:docMk/>
            <pc:sldMk cId="3854151100" sldId="264"/>
            <ac:picMk id="6" creationId="{02641398-4879-39DA-C075-657790C6D129}"/>
          </ac:picMkLst>
        </pc:picChg>
        <pc:picChg chg="add mod">
          <ac:chgData name="堀裕紀" userId="5caecf75-e662-4087-bcba-f0e35114b880" providerId="ADAL" clId="{7D9CDD62-1F10-4155-89AF-92825D2DC8FF}" dt="2024-05-08T02:40:46.630" v="502" actId="164"/>
          <ac:picMkLst>
            <pc:docMk/>
            <pc:sldMk cId="3854151100" sldId="264"/>
            <ac:picMk id="7" creationId="{227FE89D-97B8-FC3B-3018-9670E9F92384}"/>
          </ac:picMkLst>
        </pc:picChg>
        <pc:picChg chg="add mod">
          <ac:chgData name="堀裕紀" userId="5caecf75-e662-4087-bcba-f0e35114b880" providerId="ADAL" clId="{7D9CDD62-1F10-4155-89AF-92825D2DC8FF}" dt="2024-05-08T02:40:50.286" v="503" actId="164"/>
          <ac:picMkLst>
            <pc:docMk/>
            <pc:sldMk cId="3854151100" sldId="264"/>
            <ac:picMk id="8" creationId="{8BA74F29-63FF-7923-6216-3562E57BA25A}"/>
          </ac:picMkLst>
        </pc:picChg>
        <pc:picChg chg="add mod">
          <ac:chgData name="堀裕紀" userId="5caecf75-e662-4087-bcba-f0e35114b880" providerId="ADAL" clId="{7D9CDD62-1F10-4155-89AF-92825D2DC8FF}" dt="2024-05-08T02:38:59.759" v="471"/>
          <ac:picMkLst>
            <pc:docMk/>
            <pc:sldMk cId="3854151100" sldId="264"/>
            <ac:picMk id="11" creationId="{25FDB48F-2C5A-E593-4157-635F315C7321}"/>
          </ac:picMkLst>
        </pc:picChg>
        <pc:picChg chg="add">
          <ac:chgData name="堀裕紀" userId="5caecf75-e662-4087-bcba-f0e35114b880" providerId="ADAL" clId="{7D9CDD62-1F10-4155-89AF-92825D2DC8FF}" dt="2024-05-08T02:39:00.956" v="472"/>
          <ac:picMkLst>
            <pc:docMk/>
            <pc:sldMk cId="3854151100" sldId="264"/>
            <ac:picMk id="15" creationId="{2A21AFF0-4076-2F27-974C-7F7C8734CCC4}"/>
          </ac:picMkLst>
        </pc:picChg>
        <pc:picChg chg="add mod">
          <ac:chgData name="堀裕紀" userId="5caecf75-e662-4087-bcba-f0e35114b880" providerId="ADAL" clId="{7D9CDD62-1F10-4155-89AF-92825D2DC8FF}" dt="2024-05-08T02:39:20.903" v="475"/>
          <ac:picMkLst>
            <pc:docMk/>
            <pc:sldMk cId="3854151100" sldId="264"/>
            <ac:picMk id="17" creationId="{8A3420D1-01FD-E627-FCCA-52770F849EA1}"/>
          </ac:picMkLst>
        </pc:picChg>
        <pc:picChg chg="add del mod">
          <ac:chgData name="堀裕紀" userId="5caecf75-e662-4087-bcba-f0e35114b880" providerId="ADAL" clId="{7D9CDD62-1F10-4155-89AF-92825D2DC8FF}" dt="2024-05-08T02:39:31.290" v="479" actId="478"/>
          <ac:picMkLst>
            <pc:docMk/>
            <pc:sldMk cId="3854151100" sldId="264"/>
            <ac:picMk id="20" creationId="{6E692618-0A42-D9AB-E4BA-18C1C4D1385C}"/>
          </ac:picMkLst>
        </pc:picChg>
        <pc:picChg chg="add mod">
          <ac:chgData name="堀裕紀" userId="5caecf75-e662-4087-bcba-f0e35114b880" providerId="ADAL" clId="{7D9CDD62-1F10-4155-89AF-92825D2DC8FF}" dt="2024-05-08T02:39:46.613" v="484"/>
          <ac:picMkLst>
            <pc:docMk/>
            <pc:sldMk cId="3854151100" sldId="264"/>
            <ac:picMk id="21" creationId="{EAFB0B49-994B-D824-E180-9D920E16DE5B}"/>
          </ac:picMkLst>
        </pc:picChg>
        <pc:picChg chg="add mod">
          <ac:chgData name="堀裕紀" userId="5caecf75-e662-4087-bcba-f0e35114b880" providerId="ADAL" clId="{7D9CDD62-1F10-4155-89AF-92825D2DC8FF}" dt="2024-05-08T02:45:55.931" v="705" actId="1076"/>
          <ac:picMkLst>
            <pc:docMk/>
            <pc:sldMk cId="3854151100" sldId="264"/>
            <ac:picMk id="24" creationId="{AF460152-EE31-5CAD-F48A-0CE4074DAC62}"/>
          </ac:picMkLst>
        </pc:picChg>
        <pc:picChg chg="add mod">
          <ac:chgData name="堀裕紀" userId="5caecf75-e662-4087-bcba-f0e35114b880" providerId="ADAL" clId="{7D9CDD62-1F10-4155-89AF-92825D2DC8FF}" dt="2024-05-08T02:40:32.303" v="498"/>
          <ac:picMkLst>
            <pc:docMk/>
            <pc:sldMk cId="3854151100" sldId="264"/>
            <ac:picMk id="26" creationId="{C760D10F-19B6-3BAF-22B3-A26E6392A7AE}"/>
          </ac:picMkLst>
        </pc:picChg>
        <pc:picChg chg="add mod">
          <ac:chgData name="堀裕紀" userId="5caecf75-e662-4087-bcba-f0e35114b880" providerId="ADAL" clId="{7D9CDD62-1F10-4155-89AF-92825D2DC8FF}" dt="2024-05-08T02:46:00.209" v="706" actId="465"/>
          <ac:picMkLst>
            <pc:docMk/>
            <pc:sldMk cId="3854151100" sldId="264"/>
            <ac:picMk id="28" creationId="{C3DA0867-D269-7693-C2B7-DDF1D9C1F91A}"/>
          </ac:picMkLst>
        </pc:picChg>
        <pc:picChg chg="add mod">
          <ac:chgData name="堀裕紀" userId="5caecf75-e662-4087-bcba-f0e35114b880" providerId="ADAL" clId="{7D9CDD62-1F10-4155-89AF-92825D2DC8FF}" dt="2024-05-08T02:41:42.148" v="514"/>
          <ac:picMkLst>
            <pc:docMk/>
            <pc:sldMk cId="3854151100" sldId="264"/>
            <ac:picMk id="32" creationId="{FEFDCC1F-AFDB-700F-1899-B3C6AF2B7288}"/>
          </ac:picMkLst>
        </pc:picChg>
        <pc:picChg chg="add mod ord">
          <ac:chgData name="堀裕紀" userId="5caecf75-e662-4087-bcba-f0e35114b880" providerId="ADAL" clId="{7D9CDD62-1F10-4155-89AF-92825D2DC8FF}" dt="2024-05-08T02:45:49.310" v="704" actId="1076"/>
          <ac:picMkLst>
            <pc:docMk/>
            <pc:sldMk cId="3854151100" sldId="264"/>
            <ac:picMk id="34" creationId="{111DBD60-FB6D-72A0-BBF3-47844CF42EB9}"/>
          </ac:picMkLst>
        </pc:picChg>
        <pc:cxnChg chg="mod">
          <ac:chgData name="堀裕紀" userId="5caecf75-e662-4087-bcba-f0e35114b880" providerId="ADAL" clId="{7D9CDD62-1F10-4155-89AF-92825D2DC8FF}" dt="2024-05-08T02:46:54.991" v="752" actId="6549"/>
          <ac:cxnSpMkLst>
            <pc:docMk/>
            <pc:sldMk cId="3854151100" sldId="264"/>
            <ac:cxnSpMk id="39" creationId="{A838E773-CCFD-E5E9-CCD3-39D9413C3553}"/>
          </ac:cxnSpMkLst>
        </pc:cxnChg>
        <pc:cxnChg chg="mod">
          <ac:chgData name="堀裕紀" userId="5caecf75-e662-4087-bcba-f0e35114b880" providerId="ADAL" clId="{7D9CDD62-1F10-4155-89AF-92825D2DC8FF}" dt="2024-05-08T02:47:25.053" v="789" actId="1076"/>
          <ac:cxnSpMkLst>
            <pc:docMk/>
            <pc:sldMk cId="3854151100" sldId="264"/>
            <ac:cxnSpMk id="46" creationId="{B5835BDD-BC48-34A6-539E-63FC1CF49BAB}"/>
          </ac:cxnSpMkLst>
        </pc:cxnChg>
        <pc:cxnChg chg="mod">
          <ac:chgData name="堀裕紀" userId="5caecf75-e662-4087-bcba-f0e35114b880" providerId="ADAL" clId="{7D9CDD62-1F10-4155-89AF-92825D2DC8FF}" dt="2024-05-08T02:47:56.262" v="816" actId="1076"/>
          <ac:cxnSpMkLst>
            <pc:docMk/>
            <pc:sldMk cId="3854151100" sldId="264"/>
            <ac:cxnSpMk id="54" creationId="{9EA881EA-ABB1-0442-4C18-408A56EFBA6C}"/>
          </ac:cxnSpMkLst>
        </pc:cxnChg>
        <pc:cxnChg chg="mod">
          <ac:chgData name="堀裕紀" userId="5caecf75-e662-4087-bcba-f0e35114b880" providerId="ADAL" clId="{7D9CDD62-1F10-4155-89AF-92825D2DC8FF}" dt="2024-05-08T02:48:33.619" v="857" actId="1076"/>
          <ac:cxnSpMkLst>
            <pc:docMk/>
            <pc:sldMk cId="3854151100" sldId="264"/>
            <ac:cxnSpMk id="62" creationId="{494A7E6D-CF54-0996-38B1-51AECEA34545}"/>
          </ac:cxnSpMkLst>
        </pc:cxnChg>
      </pc:sldChg>
      <pc:sldChg chg="addSp delSp modSp mod modTransition">
        <pc:chgData name="堀裕紀" userId="5caecf75-e662-4087-bcba-f0e35114b880" providerId="ADAL" clId="{7D9CDD62-1F10-4155-89AF-92825D2DC8FF}" dt="2024-05-08T04:47:09.381" v="1582"/>
        <pc:sldMkLst>
          <pc:docMk/>
          <pc:sldMk cId="802668477" sldId="265"/>
        </pc:sldMkLst>
        <pc:spChg chg="mod">
          <ac:chgData name="堀裕紀" userId="5caecf75-e662-4087-bcba-f0e35114b880" providerId="ADAL" clId="{7D9CDD62-1F10-4155-89AF-92825D2DC8FF}" dt="2024-05-08T02:25:59.798" v="200" actId="20577"/>
          <ac:spMkLst>
            <pc:docMk/>
            <pc:sldMk cId="802668477" sldId="265"/>
            <ac:spMk id="2" creationId="{2E5A1A76-3258-6C64-BFA0-9059D9535214}"/>
          </ac:spMkLst>
        </pc:spChg>
        <pc:spChg chg="add mod">
          <ac:chgData name="堀裕紀" userId="5caecf75-e662-4087-bcba-f0e35114b880" providerId="ADAL" clId="{7D9CDD62-1F10-4155-89AF-92825D2DC8FF}" dt="2024-05-08T04:47:09.381" v="1582"/>
          <ac:spMkLst>
            <pc:docMk/>
            <pc:sldMk cId="802668477" sldId="265"/>
            <ac:spMk id="7" creationId="{46208D44-4D12-37A9-C7C0-D50C8631AB45}"/>
          </ac:spMkLst>
        </pc:spChg>
        <pc:spChg chg="add del mod">
          <ac:chgData name="堀裕紀" userId="5caecf75-e662-4087-bcba-f0e35114b880" providerId="ADAL" clId="{7D9CDD62-1F10-4155-89AF-92825D2DC8FF}" dt="2024-05-08T03:05:04.489" v="1237" actId="478"/>
          <ac:spMkLst>
            <pc:docMk/>
            <pc:sldMk cId="802668477" sldId="265"/>
            <ac:spMk id="9" creationId="{07A2ABB6-652D-5016-FC65-CFEB0653621D}"/>
          </ac:spMkLst>
        </pc:spChg>
        <pc:spChg chg="add del mod">
          <ac:chgData name="堀裕紀" userId="5caecf75-e662-4087-bcba-f0e35114b880" providerId="ADAL" clId="{7D9CDD62-1F10-4155-89AF-92825D2DC8FF}" dt="2024-05-08T03:05:04.489" v="1237" actId="478"/>
          <ac:spMkLst>
            <pc:docMk/>
            <pc:sldMk cId="802668477" sldId="265"/>
            <ac:spMk id="10" creationId="{478713BE-650A-37B7-E195-88D72F36184E}"/>
          </ac:spMkLst>
        </pc:spChg>
        <pc:spChg chg="add del mod">
          <ac:chgData name="堀裕紀" userId="5caecf75-e662-4087-bcba-f0e35114b880" providerId="ADAL" clId="{7D9CDD62-1F10-4155-89AF-92825D2DC8FF}" dt="2024-05-08T03:05:04.489" v="1237" actId="478"/>
          <ac:spMkLst>
            <pc:docMk/>
            <pc:sldMk cId="802668477" sldId="265"/>
            <ac:spMk id="11" creationId="{8448C977-C246-3953-2EBB-C3A7005C736E}"/>
          </ac:spMkLst>
        </pc:spChg>
        <pc:spChg chg="add mod">
          <ac:chgData name="堀裕紀" userId="5caecf75-e662-4087-bcba-f0e35114b880" providerId="ADAL" clId="{7D9CDD62-1F10-4155-89AF-92825D2DC8FF}" dt="2024-05-08T03:04:54.883" v="1234"/>
          <ac:spMkLst>
            <pc:docMk/>
            <pc:sldMk cId="802668477" sldId="265"/>
            <ac:spMk id="13" creationId="{CDFA1C45-9C32-F387-1C45-BBF758C5AC70}"/>
          </ac:spMkLst>
        </pc:spChg>
        <pc:spChg chg="add mod">
          <ac:chgData name="堀裕紀" userId="5caecf75-e662-4087-bcba-f0e35114b880" providerId="ADAL" clId="{7D9CDD62-1F10-4155-89AF-92825D2DC8FF}" dt="2024-05-08T03:04:54.883" v="1234"/>
          <ac:spMkLst>
            <pc:docMk/>
            <pc:sldMk cId="802668477" sldId="265"/>
            <ac:spMk id="15" creationId="{C314B057-F227-C73F-B475-529F3B2A9F7E}"/>
          </ac:spMkLst>
        </pc:spChg>
        <pc:spChg chg="add mod">
          <ac:chgData name="堀裕紀" userId="5caecf75-e662-4087-bcba-f0e35114b880" providerId="ADAL" clId="{7D9CDD62-1F10-4155-89AF-92825D2DC8FF}" dt="2024-05-08T03:04:54.883" v="1234"/>
          <ac:spMkLst>
            <pc:docMk/>
            <pc:sldMk cId="802668477" sldId="265"/>
            <ac:spMk id="17" creationId="{6083F61D-E00D-0198-4F8F-18878346E93C}"/>
          </ac:spMkLst>
        </pc:spChg>
        <pc:spChg chg="mod">
          <ac:chgData name="堀裕紀" userId="5caecf75-e662-4087-bcba-f0e35114b880" providerId="ADAL" clId="{7D9CDD62-1F10-4155-89AF-92825D2DC8FF}" dt="2024-05-08T03:06:23.449" v="1286" actId="1076"/>
          <ac:spMkLst>
            <pc:docMk/>
            <pc:sldMk cId="802668477" sldId="265"/>
            <ac:spMk id="21" creationId="{5633CC09-BFE1-49D6-5FB8-AE9455B1499F}"/>
          </ac:spMkLst>
        </pc:spChg>
        <pc:spChg chg="mod">
          <ac:chgData name="堀裕紀" userId="5caecf75-e662-4087-bcba-f0e35114b880" providerId="ADAL" clId="{7D9CDD62-1F10-4155-89AF-92825D2DC8FF}" dt="2024-05-08T03:05:35.036" v="1249"/>
          <ac:spMkLst>
            <pc:docMk/>
            <pc:sldMk cId="802668477" sldId="265"/>
            <ac:spMk id="23" creationId="{8D4BD53D-F4D3-C150-8FD7-C4E5CC83E901}"/>
          </ac:spMkLst>
        </pc:spChg>
        <pc:spChg chg="mod">
          <ac:chgData name="堀裕紀" userId="5caecf75-e662-4087-bcba-f0e35114b880" providerId="ADAL" clId="{7D9CDD62-1F10-4155-89AF-92825D2DC8FF}" dt="2024-05-08T03:05:35.036" v="1249"/>
          <ac:spMkLst>
            <pc:docMk/>
            <pc:sldMk cId="802668477" sldId="265"/>
            <ac:spMk id="24" creationId="{6D1B47BF-329E-A195-A73C-951B27DE06FE}"/>
          </ac:spMkLst>
        </pc:spChg>
        <pc:spChg chg="add mod">
          <ac:chgData name="堀裕紀" userId="5caecf75-e662-4087-bcba-f0e35114b880" providerId="ADAL" clId="{7D9CDD62-1F10-4155-89AF-92825D2DC8FF}" dt="2024-05-08T03:10:30.450" v="1363" actId="1076"/>
          <ac:spMkLst>
            <pc:docMk/>
            <pc:sldMk cId="802668477" sldId="265"/>
            <ac:spMk id="28" creationId="{0FE23629-624F-2237-50C7-A77377B9509E}"/>
          </ac:spMkLst>
        </pc:spChg>
        <pc:spChg chg="add mod">
          <ac:chgData name="堀裕紀" userId="5caecf75-e662-4087-bcba-f0e35114b880" providerId="ADAL" clId="{7D9CDD62-1F10-4155-89AF-92825D2DC8FF}" dt="2024-05-08T04:22:19.305" v="1444"/>
          <ac:spMkLst>
            <pc:docMk/>
            <pc:sldMk cId="802668477" sldId="265"/>
            <ac:spMk id="29" creationId="{460B15C3-7DCB-944C-28A4-71142033302E}"/>
          </ac:spMkLst>
        </pc:spChg>
        <pc:grpChg chg="add mod">
          <ac:chgData name="堀裕紀" userId="5caecf75-e662-4087-bcba-f0e35114b880" providerId="ADAL" clId="{7D9CDD62-1F10-4155-89AF-92825D2DC8FF}" dt="2024-05-08T03:05:52.449" v="1250" actId="1076"/>
          <ac:grpSpMkLst>
            <pc:docMk/>
            <pc:sldMk cId="802668477" sldId="265"/>
            <ac:grpSpMk id="19" creationId="{8BA6F2B9-1091-8CE5-28FF-A4287890089A}"/>
          </ac:grpSpMkLst>
        </pc:grpChg>
        <pc:grpChg chg="mod">
          <ac:chgData name="堀裕紀" userId="5caecf75-e662-4087-bcba-f0e35114b880" providerId="ADAL" clId="{7D9CDD62-1F10-4155-89AF-92825D2DC8FF}" dt="2024-05-08T03:05:35.036" v="1249"/>
          <ac:grpSpMkLst>
            <pc:docMk/>
            <pc:sldMk cId="802668477" sldId="265"/>
            <ac:grpSpMk id="20" creationId="{6D6CA58B-8E58-1456-AFFF-FDD57B9289C0}"/>
          </ac:grpSpMkLst>
        </pc:grpChg>
        <pc:picChg chg="add mod">
          <ac:chgData name="堀裕紀" userId="5caecf75-e662-4087-bcba-f0e35114b880" providerId="ADAL" clId="{7D9CDD62-1F10-4155-89AF-92825D2DC8FF}" dt="2024-05-08T03:09:08.783" v="1287" actId="1076"/>
          <ac:picMkLst>
            <pc:docMk/>
            <pc:sldMk cId="802668477" sldId="265"/>
            <ac:picMk id="6" creationId="{3DB27A0F-A0F1-BD2B-141A-54076B3E34DB}"/>
          </ac:picMkLst>
        </pc:picChg>
        <pc:picChg chg="add del mod">
          <ac:chgData name="堀裕紀" userId="5caecf75-e662-4087-bcba-f0e35114b880" providerId="ADAL" clId="{7D9CDD62-1F10-4155-89AF-92825D2DC8FF}" dt="2024-05-08T03:05:04.489" v="1237" actId="478"/>
          <ac:picMkLst>
            <pc:docMk/>
            <pc:sldMk cId="802668477" sldId="265"/>
            <ac:picMk id="8" creationId="{532E43D8-908D-4F04-BF1D-95DFFB389E27}"/>
          </ac:picMkLst>
        </pc:picChg>
        <pc:picChg chg="add mod">
          <ac:chgData name="堀裕紀" userId="5caecf75-e662-4087-bcba-f0e35114b880" providerId="ADAL" clId="{7D9CDD62-1F10-4155-89AF-92825D2DC8FF}" dt="2024-05-08T03:04:54.883" v="1234"/>
          <ac:picMkLst>
            <pc:docMk/>
            <pc:sldMk cId="802668477" sldId="265"/>
            <ac:picMk id="12" creationId="{693FA6DC-5536-8979-21FD-5CC6E49F2B61}"/>
          </ac:picMkLst>
        </pc:picChg>
        <pc:picChg chg="add mod ord">
          <ac:chgData name="堀裕紀" userId="5caecf75-e662-4087-bcba-f0e35114b880" providerId="ADAL" clId="{7D9CDD62-1F10-4155-89AF-92825D2DC8FF}" dt="2024-05-08T03:05:56.109" v="1252" actId="1076"/>
          <ac:picMkLst>
            <pc:docMk/>
            <pc:sldMk cId="802668477" sldId="265"/>
            <ac:picMk id="18" creationId="{8DEB0C0F-2779-8CB5-1467-82D96A9074A3}"/>
          </ac:picMkLst>
        </pc:picChg>
        <pc:cxnChg chg="mod">
          <ac:chgData name="堀裕紀" userId="5caecf75-e662-4087-bcba-f0e35114b880" providerId="ADAL" clId="{7D9CDD62-1F10-4155-89AF-92825D2DC8FF}" dt="2024-05-08T03:06:23.449" v="1286" actId="1076"/>
          <ac:cxnSpMkLst>
            <pc:docMk/>
            <pc:sldMk cId="802668477" sldId="265"/>
            <ac:cxnSpMk id="22" creationId="{BA9E0CBB-37C8-5719-5322-58D232904441}"/>
          </ac:cxnSpMkLst>
        </pc:cxnChg>
      </pc:sldChg>
      <pc:sldChg chg="addSp delSp modSp mod modTransition">
        <pc:chgData name="堀裕紀" userId="5caecf75-e662-4087-bcba-f0e35114b880" providerId="ADAL" clId="{7D9CDD62-1F10-4155-89AF-92825D2DC8FF}" dt="2024-05-08T04:55:26.514" v="1744" actId="20577"/>
        <pc:sldMkLst>
          <pc:docMk/>
          <pc:sldMk cId="450660438" sldId="266"/>
        </pc:sldMkLst>
        <pc:spChg chg="mod">
          <ac:chgData name="堀裕紀" userId="5caecf75-e662-4087-bcba-f0e35114b880" providerId="ADAL" clId="{7D9CDD62-1F10-4155-89AF-92825D2DC8FF}" dt="2024-05-08T02:13:51.299" v="73" actId="6549"/>
          <ac:spMkLst>
            <pc:docMk/>
            <pc:sldMk cId="450660438" sldId="266"/>
            <ac:spMk id="2" creationId="{4054CB3E-2862-DBDD-EC19-7591FC505B60}"/>
          </ac:spMkLst>
        </pc:spChg>
        <pc:spChg chg="add mod">
          <ac:chgData name="堀裕紀" userId="5caecf75-e662-4087-bcba-f0e35114b880" providerId="ADAL" clId="{7D9CDD62-1F10-4155-89AF-92825D2DC8FF}" dt="2024-05-08T02:17:14.751" v="137" actId="1076"/>
          <ac:spMkLst>
            <pc:docMk/>
            <pc:sldMk cId="450660438" sldId="266"/>
            <ac:spMk id="3" creationId="{A809BBEA-9C61-A93C-7E8D-E802303AEF28}"/>
          </ac:spMkLst>
        </pc:spChg>
        <pc:spChg chg="add mod">
          <ac:chgData name="堀裕紀" userId="5caecf75-e662-4087-bcba-f0e35114b880" providerId="ADAL" clId="{7D9CDD62-1F10-4155-89AF-92825D2DC8FF}" dt="2024-05-08T02:17:14.751" v="137" actId="1076"/>
          <ac:spMkLst>
            <pc:docMk/>
            <pc:sldMk cId="450660438" sldId="266"/>
            <ac:spMk id="4" creationId="{3B41A054-2A34-80EB-A8E5-49DD6EDAC4C8}"/>
          </ac:spMkLst>
        </pc:spChg>
        <pc:spChg chg="add mod">
          <ac:chgData name="堀裕紀" userId="5caecf75-e662-4087-bcba-f0e35114b880" providerId="ADAL" clId="{7D9CDD62-1F10-4155-89AF-92825D2DC8FF}" dt="2024-05-08T02:17:14.751" v="137" actId="1076"/>
          <ac:spMkLst>
            <pc:docMk/>
            <pc:sldMk cId="450660438" sldId="266"/>
            <ac:spMk id="5" creationId="{875B42D0-A593-56E8-903D-BBEE9A822CE9}"/>
          </ac:spMkLst>
        </pc:spChg>
        <pc:spChg chg="add mod">
          <ac:chgData name="堀裕紀" userId="5caecf75-e662-4087-bcba-f0e35114b880" providerId="ADAL" clId="{7D9CDD62-1F10-4155-89AF-92825D2DC8FF}" dt="2024-05-08T02:17:14.751" v="137" actId="1076"/>
          <ac:spMkLst>
            <pc:docMk/>
            <pc:sldMk cId="450660438" sldId="266"/>
            <ac:spMk id="6" creationId="{C20BB326-CA66-290E-6FD1-E175DED10881}"/>
          </ac:spMkLst>
        </pc:spChg>
        <pc:spChg chg="add mod">
          <ac:chgData name="堀裕紀" userId="5caecf75-e662-4087-bcba-f0e35114b880" providerId="ADAL" clId="{7D9CDD62-1F10-4155-89AF-92825D2DC8FF}" dt="2024-05-08T02:17:14.751" v="137" actId="1076"/>
          <ac:spMkLst>
            <pc:docMk/>
            <pc:sldMk cId="450660438" sldId="266"/>
            <ac:spMk id="7" creationId="{2A457AE7-1105-E427-B56C-EEE358C2F241}"/>
          </ac:spMkLst>
        </pc:spChg>
        <pc:spChg chg="add del mod">
          <ac:chgData name="堀裕紀" userId="5caecf75-e662-4087-bcba-f0e35114b880" providerId="ADAL" clId="{7D9CDD62-1F10-4155-89AF-92825D2DC8FF}" dt="2024-05-08T04:54:39.785" v="1724" actId="21"/>
          <ac:spMkLst>
            <pc:docMk/>
            <pc:sldMk cId="450660438" sldId="266"/>
            <ac:spMk id="17" creationId="{1832820E-EA2D-11C0-9735-BCD7A611E3C3}"/>
          </ac:spMkLst>
        </pc:spChg>
        <pc:spChg chg="del mod">
          <ac:chgData name="堀裕紀" userId="5caecf75-e662-4087-bcba-f0e35114b880" providerId="ADAL" clId="{7D9CDD62-1F10-4155-89AF-92825D2DC8FF}" dt="2024-05-08T02:18:28.526" v="157"/>
          <ac:spMkLst>
            <pc:docMk/>
            <pc:sldMk cId="450660438" sldId="266"/>
            <ac:spMk id="17" creationId="{EC958B04-CE3A-B109-D7AE-0E40FA6EBE0F}"/>
          </ac:spMkLst>
        </pc:spChg>
        <pc:spChg chg="del mod">
          <ac:chgData name="堀裕紀" userId="5caecf75-e662-4087-bcba-f0e35114b880" providerId="ADAL" clId="{7D9CDD62-1F10-4155-89AF-92825D2DC8FF}" dt="2024-05-08T02:18:24.639" v="153"/>
          <ac:spMkLst>
            <pc:docMk/>
            <pc:sldMk cId="450660438" sldId="266"/>
            <ac:spMk id="18" creationId="{492A5F12-E1D0-B9B5-9BB3-EC936F26338D}"/>
          </ac:spMkLst>
        </pc:spChg>
        <pc:spChg chg="add del">
          <ac:chgData name="堀裕紀" userId="5caecf75-e662-4087-bcba-f0e35114b880" providerId="ADAL" clId="{7D9CDD62-1F10-4155-89AF-92825D2DC8FF}" dt="2024-05-08T02:18:24.639" v="153"/>
          <ac:spMkLst>
            <pc:docMk/>
            <pc:sldMk cId="450660438" sldId="266"/>
            <ac:spMk id="19" creationId="{05B0757B-8951-A3D6-6622-180A1A969EBE}"/>
          </ac:spMkLst>
        </pc:spChg>
        <pc:spChg chg="mod">
          <ac:chgData name="堀裕紀" userId="5caecf75-e662-4087-bcba-f0e35114b880" providerId="ADAL" clId="{7D9CDD62-1F10-4155-89AF-92825D2DC8FF}" dt="2024-05-08T02:18:35.473" v="161" actId="164"/>
          <ac:spMkLst>
            <pc:docMk/>
            <pc:sldMk cId="450660438" sldId="266"/>
            <ac:spMk id="20" creationId="{340F8260-0A4C-EC69-6DD8-F925AFE6CB64}"/>
          </ac:spMkLst>
        </pc:spChg>
        <pc:spChg chg="add del">
          <ac:chgData name="堀裕紀" userId="5caecf75-e662-4087-bcba-f0e35114b880" providerId="ADAL" clId="{7D9CDD62-1F10-4155-89AF-92825D2DC8FF}" dt="2024-05-08T02:18:28.526" v="157"/>
          <ac:spMkLst>
            <pc:docMk/>
            <pc:sldMk cId="450660438" sldId="266"/>
            <ac:spMk id="21" creationId="{B6618D3E-6379-FA99-2CC3-5FBFCCBECB78}"/>
          </ac:spMkLst>
        </pc:spChg>
        <pc:spChg chg="mod">
          <ac:chgData name="堀裕紀" userId="5caecf75-e662-4087-bcba-f0e35114b880" providerId="ADAL" clId="{7D9CDD62-1F10-4155-89AF-92825D2DC8FF}" dt="2024-05-08T02:18:35.473" v="161" actId="164"/>
          <ac:spMkLst>
            <pc:docMk/>
            <pc:sldMk cId="450660438" sldId="266"/>
            <ac:spMk id="22" creationId="{9374DD0D-BEFE-81FD-1E48-0350EC386BEB}"/>
          </ac:spMkLst>
        </pc:spChg>
        <pc:spChg chg="add mod">
          <ac:chgData name="堀裕紀" userId="5caecf75-e662-4087-bcba-f0e35114b880" providerId="ADAL" clId="{7D9CDD62-1F10-4155-89AF-92825D2DC8FF}" dt="2024-05-08T02:19:22.109" v="171" actId="164"/>
          <ac:spMkLst>
            <pc:docMk/>
            <pc:sldMk cId="450660438" sldId="266"/>
            <ac:spMk id="24" creationId="{1715E722-40E0-3821-7463-C44551DA41E8}"/>
          </ac:spMkLst>
        </pc:spChg>
        <pc:spChg chg="add mod">
          <ac:chgData name="堀裕紀" userId="5caecf75-e662-4087-bcba-f0e35114b880" providerId="ADAL" clId="{7D9CDD62-1F10-4155-89AF-92825D2DC8FF}" dt="2024-05-08T02:19:47.085" v="180"/>
          <ac:spMkLst>
            <pc:docMk/>
            <pc:sldMk cId="450660438" sldId="266"/>
            <ac:spMk id="25" creationId="{B0762832-299A-A285-B7EF-88F493D83573}"/>
          </ac:spMkLst>
        </pc:spChg>
        <pc:spChg chg="mod">
          <ac:chgData name="堀裕紀" userId="5caecf75-e662-4087-bcba-f0e35114b880" providerId="ADAL" clId="{7D9CDD62-1F10-4155-89AF-92825D2DC8FF}" dt="2024-05-08T02:20:26.239" v="189"/>
          <ac:spMkLst>
            <pc:docMk/>
            <pc:sldMk cId="450660438" sldId="266"/>
            <ac:spMk id="30" creationId="{3B59FBEF-6606-C6A8-5C7E-CC98FFCE2833}"/>
          </ac:spMkLst>
        </pc:spChg>
        <pc:spChg chg="mod">
          <ac:chgData name="堀裕紀" userId="5caecf75-e662-4087-bcba-f0e35114b880" providerId="ADAL" clId="{7D9CDD62-1F10-4155-89AF-92825D2DC8FF}" dt="2024-05-08T02:20:03.372" v="181" actId="571"/>
          <ac:spMkLst>
            <pc:docMk/>
            <pc:sldMk cId="450660438" sldId="266"/>
            <ac:spMk id="31" creationId="{DE7BD9D9-B30B-1DBE-C47B-958F1B0F0680}"/>
          </ac:spMkLst>
        </pc:spChg>
        <pc:spChg chg="mod">
          <ac:chgData name="堀裕紀" userId="5caecf75-e662-4087-bcba-f0e35114b880" providerId="ADAL" clId="{7D9CDD62-1F10-4155-89AF-92825D2DC8FF}" dt="2024-05-08T02:20:03.372" v="181" actId="571"/>
          <ac:spMkLst>
            <pc:docMk/>
            <pc:sldMk cId="450660438" sldId="266"/>
            <ac:spMk id="33" creationId="{C721FA2B-1A35-A4DD-F832-05C458624D5F}"/>
          </ac:spMkLst>
        </pc:spChg>
        <pc:spChg chg="mod">
          <ac:chgData name="堀裕紀" userId="5caecf75-e662-4087-bcba-f0e35114b880" providerId="ADAL" clId="{7D9CDD62-1F10-4155-89AF-92825D2DC8FF}" dt="2024-05-08T02:20:03.372" v="181" actId="571"/>
          <ac:spMkLst>
            <pc:docMk/>
            <pc:sldMk cId="450660438" sldId="266"/>
            <ac:spMk id="34" creationId="{CA36968B-3ECA-F614-FB07-1CCDE44C7275}"/>
          </ac:spMkLst>
        </pc:spChg>
        <pc:spChg chg="mod">
          <ac:chgData name="堀裕紀" userId="5caecf75-e662-4087-bcba-f0e35114b880" providerId="ADAL" clId="{7D9CDD62-1F10-4155-89AF-92825D2DC8FF}" dt="2024-05-08T02:20:34.247" v="190"/>
          <ac:spMkLst>
            <pc:docMk/>
            <pc:sldMk cId="450660438" sldId="266"/>
            <ac:spMk id="37" creationId="{457E3FEF-EB51-3D93-B26E-6F0D1B2FDD96}"/>
          </ac:spMkLst>
        </pc:spChg>
        <pc:spChg chg="mod">
          <ac:chgData name="堀裕紀" userId="5caecf75-e662-4087-bcba-f0e35114b880" providerId="ADAL" clId="{7D9CDD62-1F10-4155-89AF-92825D2DC8FF}" dt="2024-05-08T02:20:04.946" v="182" actId="571"/>
          <ac:spMkLst>
            <pc:docMk/>
            <pc:sldMk cId="450660438" sldId="266"/>
            <ac:spMk id="38" creationId="{10295CD1-DF0A-E428-86B3-56C11735CA77}"/>
          </ac:spMkLst>
        </pc:spChg>
        <pc:spChg chg="mod">
          <ac:chgData name="堀裕紀" userId="5caecf75-e662-4087-bcba-f0e35114b880" providerId="ADAL" clId="{7D9CDD62-1F10-4155-89AF-92825D2DC8FF}" dt="2024-05-08T02:20:04.946" v="182" actId="571"/>
          <ac:spMkLst>
            <pc:docMk/>
            <pc:sldMk cId="450660438" sldId="266"/>
            <ac:spMk id="40" creationId="{F3B01FEE-C544-6C93-A30D-A65048A3F5CE}"/>
          </ac:spMkLst>
        </pc:spChg>
        <pc:spChg chg="mod">
          <ac:chgData name="堀裕紀" userId="5caecf75-e662-4087-bcba-f0e35114b880" providerId="ADAL" clId="{7D9CDD62-1F10-4155-89AF-92825D2DC8FF}" dt="2024-05-08T02:20:04.946" v="182" actId="571"/>
          <ac:spMkLst>
            <pc:docMk/>
            <pc:sldMk cId="450660438" sldId="266"/>
            <ac:spMk id="41" creationId="{E2785607-9EEB-1828-B61E-D7BF1C82045C}"/>
          </ac:spMkLst>
        </pc:spChg>
        <pc:spChg chg="mod">
          <ac:chgData name="堀裕紀" userId="5caecf75-e662-4087-bcba-f0e35114b880" providerId="ADAL" clId="{7D9CDD62-1F10-4155-89AF-92825D2DC8FF}" dt="2024-05-08T02:20:40.901" v="191"/>
          <ac:spMkLst>
            <pc:docMk/>
            <pc:sldMk cId="450660438" sldId="266"/>
            <ac:spMk id="44" creationId="{B2A62DE2-5525-87D7-C46C-55FDD84FA200}"/>
          </ac:spMkLst>
        </pc:spChg>
        <pc:spChg chg="mod">
          <ac:chgData name="堀裕紀" userId="5caecf75-e662-4087-bcba-f0e35114b880" providerId="ADAL" clId="{7D9CDD62-1F10-4155-89AF-92825D2DC8FF}" dt="2024-05-08T02:20:05.313" v="183" actId="571"/>
          <ac:spMkLst>
            <pc:docMk/>
            <pc:sldMk cId="450660438" sldId="266"/>
            <ac:spMk id="45" creationId="{C4605CFE-1D66-89A6-B065-FA45B746A5F3}"/>
          </ac:spMkLst>
        </pc:spChg>
        <pc:spChg chg="mod">
          <ac:chgData name="堀裕紀" userId="5caecf75-e662-4087-bcba-f0e35114b880" providerId="ADAL" clId="{7D9CDD62-1F10-4155-89AF-92825D2DC8FF}" dt="2024-05-08T02:20:05.313" v="183" actId="571"/>
          <ac:spMkLst>
            <pc:docMk/>
            <pc:sldMk cId="450660438" sldId="266"/>
            <ac:spMk id="47" creationId="{E0D8FC3C-3853-198F-A820-28DA08B02A1D}"/>
          </ac:spMkLst>
        </pc:spChg>
        <pc:spChg chg="mod">
          <ac:chgData name="堀裕紀" userId="5caecf75-e662-4087-bcba-f0e35114b880" providerId="ADAL" clId="{7D9CDD62-1F10-4155-89AF-92825D2DC8FF}" dt="2024-05-08T02:20:05.313" v="183" actId="571"/>
          <ac:spMkLst>
            <pc:docMk/>
            <pc:sldMk cId="450660438" sldId="266"/>
            <ac:spMk id="48" creationId="{51613DD2-1BCF-DC16-A9C7-E6F6C4EA97A3}"/>
          </ac:spMkLst>
        </pc:spChg>
        <pc:spChg chg="mod">
          <ac:chgData name="堀裕紀" userId="5caecf75-e662-4087-bcba-f0e35114b880" providerId="ADAL" clId="{7D9CDD62-1F10-4155-89AF-92825D2DC8FF}" dt="2024-05-08T02:20:49.680" v="192"/>
          <ac:spMkLst>
            <pc:docMk/>
            <pc:sldMk cId="450660438" sldId="266"/>
            <ac:spMk id="51" creationId="{843436BF-54F2-CC7D-F050-2A3EB37AEA9D}"/>
          </ac:spMkLst>
        </pc:spChg>
        <pc:spChg chg="mod">
          <ac:chgData name="堀裕紀" userId="5caecf75-e662-4087-bcba-f0e35114b880" providerId="ADAL" clId="{7D9CDD62-1F10-4155-89AF-92825D2DC8FF}" dt="2024-05-08T02:20:05.755" v="184" actId="571"/>
          <ac:spMkLst>
            <pc:docMk/>
            <pc:sldMk cId="450660438" sldId="266"/>
            <ac:spMk id="52" creationId="{F3885CCE-0D37-0FE3-6FCA-66EF9800CE0B}"/>
          </ac:spMkLst>
        </pc:spChg>
        <pc:spChg chg="mod">
          <ac:chgData name="堀裕紀" userId="5caecf75-e662-4087-bcba-f0e35114b880" providerId="ADAL" clId="{7D9CDD62-1F10-4155-89AF-92825D2DC8FF}" dt="2024-05-08T02:20:05.755" v="184" actId="571"/>
          <ac:spMkLst>
            <pc:docMk/>
            <pc:sldMk cId="450660438" sldId="266"/>
            <ac:spMk id="54" creationId="{11AC4512-5FFA-7417-2128-478582F16767}"/>
          </ac:spMkLst>
        </pc:spChg>
        <pc:spChg chg="mod">
          <ac:chgData name="堀裕紀" userId="5caecf75-e662-4087-bcba-f0e35114b880" providerId="ADAL" clId="{7D9CDD62-1F10-4155-89AF-92825D2DC8FF}" dt="2024-05-08T02:20:05.755" v="184" actId="571"/>
          <ac:spMkLst>
            <pc:docMk/>
            <pc:sldMk cId="450660438" sldId="266"/>
            <ac:spMk id="55" creationId="{BD884466-85C1-1224-7405-FC28280293AE}"/>
          </ac:spMkLst>
        </pc:spChg>
        <pc:spChg chg="add mod">
          <ac:chgData name="堀裕紀" userId="5caecf75-e662-4087-bcba-f0e35114b880" providerId="ADAL" clId="{7D9CDD62-1F10-4155-89AF-92825D2DC8FF}" dt="2024-05-08T04:55:26.514" v="1744" actId="20577"/>
          <ac:spMkLst>
            <pc:docMk/>
            <pc:sldMk cId="450660438" sldId="266"/>
            <ac:spMk id="59" creationId="{9E675CFA-A59E-12B5-B972-EBD18B05F4C6}"/>
          </ac:spMkLst>
        </pc:spChg>
        <pc:spChg chg="add del">
          <ac:chgData name="堀裕紀" userId="5caecf75-e662-4087-bcba-f0e35114b880" providerId="ADAL" clId="{7D9CDD62-1F10-4155-89AF-92825D2DC8FF}" dt="2024-05-08T04:28:37.775" v="1509" actId="34122"/>
          <ac:spMkLst>
            <pc:docMk/>
            <pc:sldMk cId="450660438" sldId="266"/>
            <ac:spMk id="65" creationId="{B14381B2-C843-4207-B31F-A61978E75B0C}"/>
          </ac:spMkLst>
        </pc:spChg>
        <pc:spChg chg="add del">
          <ac:chgData name="堀裕紀" userId="5caecf75-e662-4087-bcba-f0e35114b880" providerId="ADAL" clId="{7D9CDD62-1F10-4155-89AF-92825D2DC8FF}" dt="2024-05-08T04:28:37.775" v="1509" actId="34122"/>
          <ac:spMkLst>
            <pc:docMk/>
            <pc:sldMk cId="450660438" sldId="266"/>
            <ac:spMk id="77" creationId="{74213C84-7B09-4206-BC55-C0B01D44B9A3}"/>
          </ac:spMkLst>
        </pc:spChg>
        <pc:grpChg chg="add del mod">
          <ac:chgData name="堀裕紀" userId="5caecf75-e662-4087-bcba-f0e35114b880" providerId="ADAL" clId="{7D9CDD62-1F10-4155-89AF-92825D2DC8FF}" dt="2024-05-08T04:54:39.785" v="1724" actId="21"/>
          <ac:grpSpMkLst>
            <pc:docMk/>
            <pc:sldMk cId="450660438" sldId="266"/>
            <ac:grpSpMk id="13" creationId="{343AEFF0-96B8-D41E-9491-B6F71ACA51A3}"/>
          </ac:grpSpMkLst>
        </pc:grpChg>
        <pc:grpChg chg="del mod">
          <ac:chgData name="堀裕紀" userId="5caecf75-e662-4087-bcba-f0e35114b880" providerId="ADAL" clId="{7D9CDD62-1F10-4155-89AF-92825D2DC8FF}" dt="2024-05-08T02:18:00.819" v="151" actId="27803"/>
          <ac:grpSpMkLst>
            <pc:docMk/>
            <pc:sldMk cId="450660438" sldId="266"/>
            <ac:grpSpMk id="16" creationId="{5DECE774-D541-8553-89C7-1E34FB8FDFEF}"/>
          </ac:grpSpMkLst>
        </pc:grpChg>
        <pc:grpChg chg="add mod ord">
          <ac:chgData name="堀裕紀" userId="5caecf75-e662-4087-bcba-f0e35114b880" providerId="ADAL" clId="{7D9CDD62-1F10-4155-89AF-92825D2DC8FF}" dt="2024-05-08T02:19:22.109" v="171" actId="164"/>
          <ac:grpSpMkLst>
            <pc:docMk/>
            <pc:sldMk cId="450660438" sldId="266"/>
            <ac:grpSpMk id="23" creationId="{C50DC4EB-40ED-AA8C-3C3C-DE18EB3D3534}"/>
          </ac:grpSpMkLst>
        </pc:grpChg>
        <pc:grpChg chg="add mod">
          <ac:chgData name="堀裕紀" userId="5caecf75-e662-4087-bcba-f0e35114b880" providerId="ADAL" clId="{7D9CDD62-1F10-4155-89AF-92825D2DC8FF}" dt="2024-05-08T02:19:38.278" v="179" actId="164"/>
          <ac:grpSpMkLst>
            <pc:docMk/>
            <pc:sldMk cId="450660438" sldId="266"/>
            <ac:grpSpMk id="26" creationId="{BC533249-FE17-AE28-652C-266072529357}"/>
          </ac:grpSpMkLst>
        </pc:grpChg>
        <pc:grpChg chg="add mod">
          <ac:chgData name="堀裕紀" userId="5caecf75-e662-4087-bcba-f0e35114b880" providerId="ADAL" clId="{7D9CDD62-1F10-4155-89AF-92825D2DC8FF}" dt="2024-05-08T02:20:18.898" v="188" actId="1076"/>
          <ac:grpSpMkLst>
            <pc:docMk/>
            <pc:sldMk cId="450660438" sldId="266"/>
            <ac:grpSpMk id="27" creationId="{64805D12-E094-C425-D9DF-27FD542B8C52}"/>
          </ac:grpSpMkLst>
        </pc:grpChg>
        <pc:grpChg chg="add mod">
          <ac:chgData name="堀裕紀" userId="5caecf75-e662-4087-bcba-f0e35114b880" providerId="ADAL" clId="{7D9CDD62-1F10-4155-89AF-92825D2DC8FF}" dt="2024-05-08T02:20:18.898" v="188" actId="1076"/>
          <ac:grpSpMkLst>
            <pc:docMk/>
            <pc:sldMk cId="450660438" sldId="266"/>
            <ac:grpSpMk id="28" creationId="{AEE7544B-2D42-D6B6-1045-23C098C020B7}"/>
          </ac:grpSpMkLst>
        </pc:grpChg>
        <pc:grpChg chg="mod">
          <ac:chgData name="堀裕紀" userId="5caecf75-e662-4087-bcba-f0e35114b880" providerId="ADAL" clId="{7D9CDD62-1F10-4155-89AF-92825D2DC8FF}" dt="2024-05-08T02:20:03.372" v="181" actId="571"/>
          <ac:grpSpMkLst>
            <pc:docMk/>
            <pc:sldMk cId="450660438" sldId="266"/>
            <ac:grpSpMk id="29" creationId="{D64D3CA5-558A-622A-49D9-5532C10DA571}"/>
          </ac:grpSpMkLst>
        </pc:grpChg>
        <pc:grpChg chg="mod">
          <ac:chgData name="堀裕紀" userId="5caecf75-e662-4087-bcba-f0e35114b880" providerId="ADAL" clId="{7D9CDD62-1F10-4155-89AF-92825D2DC8FF}" dt="2024-05-08T02:20:03.372" v="181" actId="571"/>
          <ac:grpSpMkLst>
            <pc:docMk/>
            <pc:sldMk cId="450660438" sldId="266"/>
            <ac:grpSpMk id="32" creationId="{EF282CBB-B506-22FC-C4BB-C25A87762F95}"/>
          </ac:grpSpMkLst>
        </pc:grpChg>
        <pc:grpChg chg="add mod">
          <ac:chgData name="堀裕紀" userId="5caecf75-e662-4087-bcba-f0e35114b880" providerId="ADAL" clId="{7D9CDD62-1F10-4155-89AF-92825D2DC8FF}" dt="2024-05-08T02:20:18.898" v="188" actId="1076"/>
          <ac:grpSpMkLst>
            <pc:docMk/>
            <pc:sldMk cId="450660438" sldId="266"/>
            <ac:grpSpMk id="35" creationId="{9043B2DC-0E1F-8D62-EFD8-5F83E78EFACB}"/>
          </ac:grpSpMkLst>
        </pc:grpChg>
        <pc:grpChg chg="mod">
          <ac:chgData name="堀裕紀" userId="5caecf75-e662-4087-bcba-f0e35114b880" providerId="ADAL" clId="{7D9CDD62-1F10-4155-89AF-92825D2DC8FF}" dt="2024-05-08T02:20:04.946" v="182" actId="571"/>
          <ac:grpSpMkLst>
            <pc:docMk/>
            <pc:sldMk cId="450660438" sldId="266"/>
            <ac:grpSpMk id="36" creationId="{3588A623-4811-17F3-EA10-7D40B6353795}"/>
          </ac:grpSpMkLst>
        </pc:grpChg>
        <pc:grpChg chg="mod">
          <ac:chgData name="堀裕紀" userId="5caecf75-e662-4087-bcba-f0e35114b880" providerId="ADAL" clId="{7D9CDD62-1F10-4155-89AF-92825D2DC8FF}" dt="2024-05-08T02:20:04.946" v="182" actId="571"/>
          <ac:grpSpMkLst>
            <pc:docMk/>
            <pc:sldMk cId="450660438" sldId="266"/>
            <ac:grpSpMk id="39" creationId="{BD60FC75-6680-74DA-D8D6-BA5F9F0E8DE7}"/>
          </ac:grpSpMkLst>
        </pc:grpChg>
        <pc:grpChg chg="add mod">
          <ac:chgData name="堀裕紀" userId="5caecf75-e662-4087-bcba-f0e35114b880" providerId="ADAL" clId="{7D9CDD62-1F10-4155-89AF-92825D2DC8FF}" dt="2024-05-08T02:20:18.898" v="188" actId="1076"/>
          <ac:grpSpMkLst>
            <pc:docMk/>
            <pc:sldMk cId="450660438" sldId="266"/>
            <ac:grpSpMk id="42" creationId="{B0979DA7-174F-6FE4-0087-EFC56BD839EF}"/>
          </ac:grpSpMkLst>
        </pc:grpChg>
        <pc:grpChg chg="mod">
          <ac:chgData name="堀裕紀" userId="5caecf75-e662-4087-bcba-f0e35114b880" providerId="ADAL" clId="{7D9CDD62-1F10-4155-89AF-92825D2DC8FF}" dt="2024-05-08T02:20:05.313" v="183" actId="571"/>
          <ac:grpSpMkLst>
            <pc:docMk/>
            <pc:sldMk cId="450660438" sldId="266"/>
            <ac:grpSpMk id="43" creationId="{0CF9A954-6BDF-033C-26F0-6C298857F154}"/>
          </ac:grpSpMkLst>
        </pc:grpChg>
        <pc:grpChg chg="mod">
          <ac:chgData name="堀裕紀" userId="5caecf75-e662-4087-bcba-f0e35114b880" providerId="ADAL" clId="{7D9CDD62-1F10-4155-89AF-92825D2DC8FF}" dt="2024-05-08T02:20:05.313" v="183" actId="571"/>
          <ac:grpSpMkLst>
            <pc:docMk/>
            <pc:sldMk cId="450660438" sldId="266"/>
            <ac:grpSpMk id="46" creationId="{45E38530-28B0-CD4D-C8F5-6611821F559F}"/>
          </ac:grpSpMkLst>
        </pc:grpChg>
        <pc:grpChg chg="add mod">
          <ac:chgData name="堀裕紀" userId="5caecf75-e662-4087-bcba-f0e35114b880" providerId="ADAL" clId="{7D9CDD62-1F10-4155-89AF-92825D2DC8FF}" dt="2024-05-08T02:20:18.898" v="188" actId="1076"/>
          <ac:grpSpMkLst>
            <pc:docMk/>
            <pc:sldMk cId="450660438" sldId="266"/>
            <ac:grpSpMk id="49" creationId="{DB24D288-6600-96C2-B68C-374306F9E8C1}"/>
          </ac:grpSpMkLst>
        </pc:grpChg>
        <pc:grpChg chg="mod">
          <ac:chgData name="堀裕紀" userId="5caecf75-e662-4087-bcba-f0e35114b880" providerId="ADAL" clId="{7D9CDD62-1F10-4155-89AF-92825D2DC8FF}" dt="2024-05-08T02:20:05.755" v="184" actId="571"/>
          <ac:grpSpMkLst>
            <pc:docMk/>
            <pc:sldMk cId="450660438" sldId="266"/>
            <ac:grpSpMk id="50" creationId="{3D3B5D5F-47FD-17B6-7607-46914FC7037A}"/>
          </ac:grpSpMkLst>
        </pc:grpChg>
        <pc:grpChg chg="mod">
          <ac:chgData name="堀裕紀" userId="5caecf75-e662-4087-bcba-f0e35114b880" providerId="ADAL" clId="{7D9CDD62-1F10-4155-89AF-92825D2DC8FF}" dt="2024-05-08T02:20:05.755" v="184" actId="571"/>
          <ac:grpSpMkLst>
            <pc:docMk/>
            <pc:sldMk cId="450660438" sldId="266"/>
            <ac:grpSpMk id="53" creationId="{08957C5B-133A-478D-D846-67279506B0DD}"/>
          </ac:grpSpMkLst>
        </pc:grpChg>
        <pc:grpChg chg="add del mod">
          <ac:chgData name="堀裕紀" userId="5caecf75-e662-4087-bcba-f0e35114b880" providerId="ADAL" clId="{7D9CDD62-1F10-4155-89AF-92825D2DC8FF}" dt="2024-05-08T04:28:37.775" v="1509" actId="34122"/>
          <ac:grpSpMkLst>
            <pc:docMk/>
            <pc:sldMk cId="450660438" sldId="266"/>
            <ac:grpSpMk id="56" creationId="{244C71E7-B063-E865-B8EA-35720A39C9DE}"/>
          </ac:grpSpMkLst>
        </pc:grpChg>
        <pc:picChg chg="add del mod">
          <ac:chgData name="堀裕紀" userId="5caecf75-e662-4087-bcba-f0e35114b880" providerId="ADAL" clId="{7D9CDD62-1F10-4155-89AF-92825D2DC8FF}" dt="2024-05-08T02:18:00.819" v="151" actId="27803"/>
          <ac:picMkLst>
            <pc:docMk/>
            <pc:sldMk cId="450660438" sldId="266"/>
            <ac:picMk id="15" creationId="{C30D3592-D316-72D7-4E1B-B0C714312C39}"/>
          </ac:picMkLst>
        </pc:picChg>
        <pc:inkChg chg="mod">
          <ac:chgData name="堀裕紀" userId="5caecf75-e662-4087-bcba-f0e35114b880" providerId="ADAL" clId="{7D9CDD62-1F10-4155-89AF-92825D2DC8FF}" dt="2024-05-08T04:47:28.920" v="1583" actId="571"/>
          <ac:inkMkLst>
            <pc:docMk/>
            <pc:sldMk cId="450660438" sldId="266"/>
            <ac:inkMk id="15" creationId="{277D0543-9CA4-FC09-4E75-E480F3886B81}"/>
          </ac:inkMkLst>
        </pc:inkChg>
        <pc:inkChg chg="mod">
          <ac:chgData name="堀裕紀" userId="5caecf75-e662-4087-bcba-f0e35114b880" providerId="ADAL" clId="{7D9CDD62-1F10-4155-89AF-92825D2DC8FF}" dt="2024-05-08T04:47:28.920" v="1583" actId="571"/>
          <ac:inkMkLst>
            <pc:docMk/>
            <pc:sldMk cId="450660438" sldId="266"/>
            <ac:inkMk id="16" creationId="{476AD9EA-303B-9DA6-5E25-4E838FAED880}"/>
          </ac:inkMkLst>
        </pc:inkChg>
        <pc:inkChg chg="add del mod topLvl">
          <ac:chgData name="堀裕紀" userId="5caecf75-e662-4087-bcba-f0e35114b880" providerId="ADAL" clId="{7D9CDD62-1F10-4155-89AF-92825D2DC8FF}" dt="2024-05-08T04:28:37.775" v="1509" actId="34122"/>
          <ac:inkMkLst>
            <pc:docMk/>
            <pc:sldMk cId="450660438" sldId="266"/>
            <ac:inkMk id="57" creationId="{7EF3041B-77A5-325C-49C7-526229D7661E}"/>
          </ac:inkMkLst>
        </pc:inkChg>
        <pc:inkChg chg="add del mod topLvl">
          <ac:chgData name="堀裕紀" userId="5caecf75-e662-4087-bcba-f0e35114b880" providerId="ADAL" clId="{7D9CDD62-1F10-4155-89AF-92825D2DC8FF}" dt="2024-05-08T04:28:37.775" v="1509" actId="34122"/>
          <ac:inkMkLst>
            <pc:docMk/>
            <pc:sldMk cId="450660438" sldId="266"/>
            <ac:inkMk id="58" creationId="{EB4C40DB-E391-1D6C-B7A4-E17714754F3D}"/>
          </ac:inkMkLst>
        </pc:inkChg>
      </pc:sldChg>
      <pc:sldChg chg="addSp delSp modSp new mod modTransition">
        <pc:chgData name="堀裕紀" userId="5caecf75-e662-4087-bcba-f0e35114b880" providerId="ADAL" clId="{7D9CDD62-1F10-4155-89AF-92825D2DC8FF}" dt="2024-05-08T04:55:10.246" v="1735" actId="20577"/>
        <pc:sldMkLst>
          <pc:docMk/>
          <pc:sldMk cId="1298193848" sldId="267"/>
        </pc:sldMkLst>
        <pc:spChg chg="del">
          <ac:chgData name="堀裕紀" userId="5caecf75-e662-4087-bcba-f0e35114b880" providerId="ADAL" clId="{7D9CDD62-1F10-4155-89AF-92825D2DC8FF}" dt="2024-05-08T04:54:16.919" v="1713" actId="478"/>
          <ac:spMkLst>
            <pc:docMk/>
            <pc:sldMk cId="1298193848" sldId="267"/>
            <ac:spMk id="2" creationId="{CC2EDDBB-8BF9-54A7-F090-2F5F53DF7EDD}"/>
          </ac:spMkLst>
        </pc:spChg>
        <pc:spChg chg="add mod">
          <ac:chgData name="堀裕紀" userId="5caecf75-e662-4087-bcba-f0e35114b880" providerId="ADAL" clId="{7D9CDD62-1F10-4155-89AF-92825D2DC8FF}" dt="2024-05-08T04:54:26.567" v="1723" actId="403"/>
          <ac:spMkLst>
            <pc:docMk/>
            <pc:sldMk cId="1298193848" sldId="267"/>
            <ac:spMk id="3" creationId="{D0048939-C6CE-472E-2085-D872E556EC79}"/>
          </ac:spMkLst>
        </pc:spChg>
        <pc:spChg chg="add mod">
          <ac:chgData name="堀裕紀" userId="5caecf75-e662-4087-bcba-f0e35114b880" providerId="ADAL" clId="{7D9CDD62-1F10-4155-89AF-92825D2DC8FF}" dt="2024-05-08T04:54:21.149" v="1715" actId="113"/>
          <ac:spMkLst>
            <pc:docMk/>
            <pc:sldMk cId="1298193848" sldId="267"/>
            <ac:spMk id="4" creationId="{F8445810-A2E8-A05D-3B15-4BE69C37454E}"/>
          </ac:spMkLst>
        </pc:spChg>
        <pc:spChg chg="add mod">
          <ac:chgData name="堀裕紀" userId="5caecf75-e662-4087-bcba-f0e35114b880" providerId="ADAL" clId="{7D9CDD62-1F10-4155-89AF-92825D2DC8FF}" dt="2024-05-08T04:55:10.246" v="1735" actId="20577"/>
          <ac:spMkLst>
            <pc:docMk/>
            <pc:sldMk cId="1298193848" sldId="267"/>
            <ac:spMk id="17" creationId="{1832820E-EA2D-11C0-9735-BCD7A611E3C3}"/>
          </ac:spMkLst>
        </pc:spChg>
        <pc:grpChg chg="add mod">
          <ac:chgData name="堀裕紀" userId="5caecf75-e662-4087-bcba-f0e35114b880" providerId="ADAL" clId="{7D9CDD62-1F10-4155-89AF-92825D2DC8FF}" dt="2024-05-08T04:54:41.676" v="1725"/>
          <ac:grpSpMkLst>
            <pc:docMk/>
            <pc:sldMk cId="1298193848" sldId="267"/>
            <ac:grpSpMk id="13" creationId="{343AEFF0-96B8-D41E-9491-B6F71ACA51A3}"/>
          </ac:grpSpMkLst>
        </pc:grpChg>
        <pc:inkChg chg="mod">
          <ac:chgData name="堀裕紀" userId="5caecf75-e662-4087-bcba-f0e35114b880" providerId="ADAL" clId="{7D9CDD62-1F10-4155-89AF-92825D2DC8FF}" dt="2024-05-08T04:54:41.676" v="1725"/>
          <ac:inkMkLst>
            <pc:docMk/>
            <pc:sldMk cId="1298193848" sldId="267"/>
            <ac:inkMk id="15" creationId="{277D0543-9CA4-FC09-4E75-E480F3886B81}"/>
          </ac:inkMkLst>
        </pc:inkChg>
        <pc:inkChg chg="mod">
          <ac:chgData name="堀裕紀" userId="5caecf75-e662-4087-bcba-f0e35114b880" providerId="ADAL" clId="{7D9CDD62-1F10-4155-89AF-92825D2DC8FF}" dt="2024-05-08T04:54:41.676" v="1725"/>
          <ac:inkMkLst>
            <pc:docMk/>
            <pc:sldMk cId="1298193848" sldId="267"/>
            <ac:inkMk id="16" creationId="{476AD9EA-303B-9DA6-5E25-4E838FAED880}"/>
          </ac:inkMkLst>
        </pc:inkChg>
      </pc:sldChg>
      <pc:sldChg chg="modSp del mod">
        <pc:chgData name="堀裕紀" userId="5caecf75-e662-4087-bcba-f0e35114b880" providerId="ADAL" clId="{7D9CDD62-1F10-4155-89AF-92825D2DC8FF}" dt="2024-05-08T04:21:05.449" v="1432" actId="47"/>
        <pc:sldMkLst>
          <pc:docMk/>
          <pc:sldMk cId="2234074423" sldId="267"/>
        </pc:sldMkLst>
        <pc:picChg chg="mod">
          <ac:chgData name="堀裕紀" userId="5caecf75-e662-4087-bcba-f0e35114b880" providerId="ADAL" clId="{7D9CDD62-1F10-4155-89AF-92825D2DC8FF}" dt="2024-05-08T04:20:39.994" v="1430" actId="1076"/>
          <ac:picMkLst>
            <pc:docMk/>
            <pc:sldMk cId="2234074423" sldId="267"/>
            <ac:picMk id="4" creationId="{851DA1C8-AE94-E8C5-9068-775F39A390F0}"/>
          </ac:picMkLst>
        </pc:picChg>
        <pc:picChg chg="mod">
          <ac:chgData name="堀裕紀" userId="5caecf75-e662-4087-bcba-f0e35114b880" providerId="ADAL" clId="{7D9CDD62-1F10-4155-89AF-92825D2DC8FF}" dt="2024-05-08T04:20:39.994" v="1430" actId="1076"/>
          <ac:picMkLst>
            <pc:docMk/>
            <pc:sldMk cId="2234074423" sldId="267"/>
            <ac:picMk id="8" creationId="{EC921028-B54B-BB9C-97B2-E4AC0A0DFF2F}"/>
          </ac:picMkLst>
        </pc:picChg>
        <pc:picChg chg="mod">
          <ac:chgData name="堀裕紀" userId="5caecf75-e662-4087-bcba-f0e35114b880" providerId="ADAL" clId="{7D9CDD62-1F10-4155-89AF-92825D2DC8FF}" dt="2024-05-08T04:20:39.994" v="1430" actId="1076"/>
          <ac:picMkLst>
            <pc:docMk/>
            <pc:sldMk cId="2234074423" sldId="267"/>
            <ac:picMk id="10" creationId="{3A61D9C7-F202-E9A9-4470-034E1E15B77C}"/>
          </ac:picMkLst>
        </pc:picChg>
        <pc:picChg chg="mod">
          <ac:chgData name="堀裕紀" userId="5caecf75-e662-4087-bcba-f0e35114b880" providerId="ADAL" clId="{7D9CDD62-1F10-4155-89AF-92825D2DC8FF}" dt="2024-05-08T04:20:39.994" v="1430" actId="1076"/>
          <ac:picMkLst>
            <pc:docMk/>
            <pc:sldMk cId="2234074423" sldId="267"/>
            <ac:picMk id="12" creationId="{5395F2B8-EE9F-7BF7-86A4-F6B7B025BBE2}"/>
          </ac:picMkLst>
        </pc:picChg>
      </pc:sldChg>
      <pc:sldChg chg="addSp delSp modSp new del mod">
        <pc:chgData name="堀裕紀" userId="5caecf75-e662-4087-bcba-f0e35114b880" providerId="ADAL" clId="{7D9CDD62-1F10-4155-89AF-92825D2DC8FF}" dt="2024-05-08T04:21:05.449" v="1432" actId="47"/>
        <pc:sldMkLst>
          <pc:docMk/>
          <pc:sldMk cId="3620105776" sldId="268"/>
        </pc:sldMkLst>
        <pc:spChg chg="mod">
          <ac:chgData name="堀裕紀" userId="5caecf75-e662-4087-bcba-f0e35114b880" providerId="ADAL" clId="{7D9CDD62-1F10-4155-89AF-92825D2DC8FF}" dt="2024-05-08T02:40:56.434" v="506"/>
          <ac:spMkLst>
            <pc:docMk/>
            <pc:sldMk cId="3620105776" sldId="268"/>
            <ac:spMk id="9" creationId="{89521C98-CF5E-E0E4-2959-960F4B8E63AA}"/>
          </ac:spMkLst>
        </pc:spChg>
        <pc:spChg chg="mod">
          <ac:chgData name="堀裕紀" userId="5caecf75-e662-4087-bcba-f0e35114b880" providerId="ADAL" clId="{7D9CDD62-1F10-4155-89AF-92825D2DC8FF}" dt="2024-05-08T02:40:56.434" v="506"/>
          <ac:spMkLst>
            <pc:docMk/>
            <pc:sldMk cId="3620105776" sldId="268"/>
            <ac:spMk id="10" creationId="{B15E4712-E7B3-162F-5960-E388079D2D4C}"/>
          </ac:spMkLst>
        </pc:spChg>
        <pc:spChg chg="mod">
          <ac:chgData name="堀裕紀" userId="5caecf75-e662-4087-bcba-f0e35114b880" providerId="ADAL" clId="{7D9CDD62-1F10-4155-89AF-92825D2DC8FF}" dt="2024-05-08T02:40:56.434" v="506"/>
          <ac:spMkLst>
            <pc:docMk/>
            <pc:sldMk cId="3620105776" sldId="268"/>
            <ac:spMk id="25" creationId="{07AF5C79-23F0-3909-430D-D72CA3175D34}"/>
          </ac:spMkLst>
        </pc:spChg>
        <pc:spChg chg="mod">
          <ac:chgData name="堀裕紀" userId="5caecf75-e662-4087-bcba-f0e35114b880" providerId="ADAL" clId="{7D9CDD62-1F10-4155-89AF-92825D2DC8FF}" dt="2024-05-08T02:41:49.074" v="518"/>
          <ac:spMkLst>
            <pc:docMk/>
            <pc:sldMk cId="3620105776" sldId="268"/>
            <ac:spMk id="29" creationId="{A3598B5F-E1AE-9035-741A-7CC68AF940B6}"/>
          </ac:spMkLst>
        </pc:spChg>
        <pc:grpChg chg="add del mod">
          <ac:chgData name="堀裕紀" userId="5caecf75-e662-4087-bcba-f0e35114b880" providerId="ADAL" clId="{7D9CDD62-1F10-4155-89AF-92825D2DC8FF}" dt="2024-05-08T04:20:54.993" v="1431" actId="21"/>
          <ac:grpSpMkLst>
            <pc:docMk/>
            <pc:sldMk cId="3620105776" sldId="268"/>
            <ac:grpSpMk id="30" creationId="{4B3C593F-5555-B952-8F2C-DB66775C1EA0}"/>
          </ac:grpSpMkLst>
        </pc:grpChg>
        <pc:grpChg chg="add del mod">
          <ac:chgData name="堀裕紀" userId="5caecf75-e662-4087-bcba-f0e35114b880" providerId="ADAL" clId="{7D9CDD62-1F10-4155-89AF-92825D2DC8FF}" dt="2024-05-08T04:20:54.993" v="1431" actId="21"/>
          <ac:grpSpMkLst>
            <pc:docMk/>
            <pc:sldMk cId="3620105776" sldId="268"/>
            <ac:grpSpMk id="31" creationId="{E82F1B05-36E4-1619-D360-D9BD5E04D1EB}"/>
          </ac:grpSpMkLst>
        </pc:grpChg>
        <pc:grpChg chg="add del mod">
          <ac:chgData name="堀裕紀" userId="5caecf75-e662-4087-bcba-f0e35114b880" providerId="ADAL" clId="{7D9CDD62-1F10-4155-89AF-92825D2DC8FF}" dt="2024-05-08T04:20:54.993" v="1431" actId="21"/>
          <ac:grpSpMkLst>
            <pc:docMk/>
            <pc:sldMk cId="3620105776" sldId="268"/>
            <ac:grpSpMk id="35" creationId="{7C955E28-AE2E-A33A-1E72-8A3D44EAB728}"/>
          </ac:grpSpMkLst>
        </pc:grpChg>
        <pc:picChg chg="mod">
          <ac:chgData name="堀裕紀" userId="5caecf75-e662-4087-bcba-f0e35114b880" providerId="ADAL" clId="{7D9CDD62-1F10-4155-89AF-92825D2DC8FF}" dt="2024-05-08T02:41:49.074" v="518"/>
          <ac:picMkLst>
            <pc:docMk/>
            <pc:sldMk cId="3620105776" sldId="268"/>
            <ac:picMk id="6" creationId="{02641398-4879-39DA-C075-657790C6D129}"/>
          </ac:picMkLst>
        </pc:picChg>
        <pc:picChg chg="mod">
          <ac:chgData name="堀裕紀" userId="5caecf75-e662-4087-bcba-f0e35114b880" providerId="ADAL" clId="{7D9CDD62-1F10-4155-89AF-92825D2DC8FF}" dt="2024-05-08T02:40:56.434" v="506"/>
          <ac:picMkLst>
            <pc:docMk/>
            <pc:sldMk cId="3620105776" sldId="268"/>
            <ac:picMk id="7" creationId="{227FE89D-97B8-FC3B-3018-9670E9F92384}"/>
          </ac:picMkLst>
        </pc:picChg>
        <pc:picChg chg="mod">
          <ac:chgData name="堀裕紀" userId="5caecf75-e662-4087-bcba-f0e35114b880" providerId="ADAL" clId="{7D9CDD62-1F10-4155-89AF-92825D2DC8FF}" dt="2024-05-08T02:40:56.434" v="506"/>
          <ac:picMkLst>
            <pc:docMk/>
            <pc:sldMk cId="3620105776" sldId="268"/>
            <ac:picMk id="8" creationId="{8BA74F29-63FF-7923-6216-3562E57BA25A}"/>
          </ac:picMkLst>
        </pc:picChg>
      </pc:sldChg>
      <pc:sldChg chg="add del">
        <pc:chgData name="堀裕紀" userId="5caecf75-e662-4087-bcba-f0e35114b880" providerId="ADAL" clId="{7D9CDD62-1F10-4155-89AF-92825D2DC8FF}" dt="2024-05-08T03:11:09.909" v="1365"/>
        <pc:sldMkLst>
          <pc:docMk/>
          <pc:sldMk cId="573768913" sldId="269"/>
        </pc:sldMkLst>
      </pc:sldChg>
      <pc:sldChg chg="add del">
        <pc:chgData name="堀裕紀" userId="5caecf75-e662-4087-bcba-f0e35114b880" providerId="ADAL" clId="{7D9CDD62-1F10-4155-89AF-92825D2DC8FF}" dt="2024-05-08T03:11:58.902" v="1380"/>
        <pc:sldMkLst>
          <pc:docMk/>
          <pc:sldMk cId="1182505501" sldId="269"/>
        </pc:sldMkLst>
      </pc:sldChg>
      <pc:sldChg chg="add del">
        <pc:chgData name="堀裕紀" userId="5caecf75-e662-4087-bcba-f0e35114b880" providerId="ADAL" clId="{7D9CDD62-1F10-4155-89AF-92825D2DC8FF}" dt="2024-05-08T03:11:38.699" v="1373"/>
        <pc:sldMkLst>
          <pc:docMk/>
          <pc:sldMk cId="1318707696" sldId="269"/>
        </pc:sldMkLst>
      </pc:sldChg>
      <pc:sldChg chg="add del">
        <pc:chgData name="堀裕紀" userId="5caecf75-e662-4087-bcba-f0e35114b880" providerId="ADAL" clId="{7D9CDD62-1F10-4155-89AF-92825D2DC8FF}" dt="2024-05-08T03:11:52.469" v="1377"/>
        <pc:sldMkLst>
          <pc:docMk/>
          <pc:sldMk cId="1405604841" sldId="269"/>
        </pc:sldMkLst>
      </pc:sldChg>
      <pc:sldChg chg="add del">
        <pc:chgData name="堀裕紀" userId="5caecf75-e662-4087-bcba-f0e35114b880" providerId="ADAL" clId="{7D9CDD62-1F10-4155-89AF-92825D2DC8FF}" dt="2024-05-08T03:11:28.917" v="1369"/>
        <pc:sldMkLst>
          <pc:docMk/>
          <pc:sldMk cId="2712509771" sldId="269"/>
        </pc:sldMkLst>
      </pc:sldChg>
      <pc:sldChg chg="add del">
        <pc:chgData name="堀裕紀" userId="5caecf75-e662-4087-bcba-f0e35114b880" providerId="ADAL" clId="{7D9CDD62-1F10-4155-89AF-92825D2DC8FF}" dt="2024-05-08T03:12:05.193" v="1383"/>
        <pc:sldMkLst>
          <pc:docMk/>
          <pc:sldMk cId="3918482269" sldId="269"/>
        </pc:sldMkLst>
      </pc:sldChg>
      <pc:sldChg chg="add del">
        <pc:chgData name="堀裕紀" userId="5caecf75-e662-4087-bcba-f0e35114b880" providerId="ADAL" clId="{7D9CDD62-1F10-4155-89AF-92825D2DC8FF}" dt="2024-05-08T03:12:13.570" v="1386"/>
        <pc:sldMkLst>
          <pc:docMk/>
          <pc:sldMk cId="4186096396" sldId="269"/>
        </pc:sldMkLst>
      </pc:sldChg>
      <pc:sldMasterChg chg="addSp modSp mod delSldLayout modSldLayout">
        <pc:chgData name="堀裕紀" userId="5caecf75-e662-4087-bcba-f0e35114b880" providerId="ADAL" clId="{7D9CDD62-1F10-4155-89AF-92825D2DC8FF}" dt="2024-05-08T04:42:44.321" v="1516"/>
        <pc:sldMasterMkLst>
          <pc:docMk/>
          <pc:sldMasterMk cId="2734667866" sldId="2147483648"/>
        </pc:sldMasterMkLst>
        <pc:spChg chg="add mod">
          <ac:chgData name="堀裕紀" userId="5caecf75-e662-4087-bcba-f0e35114b880" providerId="ADAL" clId="{7D9CDD62-1F10-4155-89AF-92825D2DC8FF}" dt="2024-05-08T02:32:09.681" v="272" actId="404"/>
          <ac:spMkLst>
            <pc:docMk/>
            <pc:sldMasterMk cId="2734667866" sldId="2147483648"/>
            <ac:spMk id="10" creationId="{EACC4D35-DC5C-ED7B-DF9D-1E518C635140}"/>
          </ac:spMkLst>
        </pc:spChg>
        <pc:spChg chg="add mod">
          <ac:chgData name="堀裕紀" userId="5caecf75-e662-4087-bcba-f0e35114b880" providerId="ADAL" clId="{7D9CDD62-1F10-4155-89AF-92825D2DC8FF}" dt="2024-05-08T02:32:09.681" v="272" actId="404"/>
          <ac:spMkLst>
            <pc:docMk/>
            <pc:sldMasterMk cId="2734667866" sldId="2147483648"/>
            <ac:spMk id="11" creationId="{1586D7AB-564B-70C8-7F26-5699373C0C8B}"/>
          </ac:spMkLst>
        </pc:spChg>
        <pc:spChg chg="add mod">
          <ac:chgData name="堀裕紀" userId="5caecf75-e662-4087-bcba-f0e35114b880" providerId="ADAL" clId="{7D9CDD62-1F10-4155-89AF-92825D2DC8FF}" dt="2024-05-08T02:32:09.681" v="272" actId="404"/>
          <ac:spMkLst>
            <pc:docMk/>
            <pc:sldMasterMk cId="2734667866" sldId="2147483648"/>
            <ac:spMk id="12" creationId="{12B8CB4B-EA56-7DF1-DB5F-6F857F36412F}"/>
          </ac:spMkLst>
        </pc:spChg>
        <pc:spChg chg="add mod">
          <ac:chgData name="堀裕紀" userId="5caecf75-e662-4087-bcba-f0e35114b880" providerId="ADAL" clId="{7D9CDD62-1F10-4155-89AF-92825D2DC8FF}" dt="2024-05-08T02:32:09.681" v="272" actId="404"/>
          <ac:spMkLst>
            <pc:docMk/>
            <pc:sldMasterMk cId="2734667866" sldId="2147483648"/>
            <ac:spMk id="13" creationId="{2C108D79-E570-8DFA-5AE0-72D4D6D7BEA3}"/>
          </ac:spMkLst>
        </pc:spChg>
        <pc:spChg chg="add mod">
          <ac:chgData name="堀裕紀" userId="5caecf75-e662-4087-bcba-f0e35114b880" providerId="ADAL" clId="{7D9CDD62-1F10-4155-89AF-92825D2DC8FF}" dt="2024-05-08T02:32:09.681" v="272" actId="404"/>
          <ac:spMkLst>
            <pc:docMk/>
            <pc:sldMasterMk cId="2734667866" sldId="2147483648"/>
            <ac:spMk id="14" creationId="{292C9499-3724-111E-73DA-B74EB72C43D1}"/>
          </ac:spMkLst>
        </pc:spChg>
        <pc:spChg chg="mod">
          <ac:chgData name="堀裕紀" userId="5caecf75-e662-4087-bcba-f0e35114b880" providerId="ADAL" clId="{7D9CDD62-1F10-4155-89AF-92825D2DC8FF}" dt="2024-05-08T02:31:21.172" v="256"/>
          <ac:spMkLst>
            <pc:docMk/>
            <pc:sldMasterMk cId="2734667866" sldId="2147483648"/>
            <ac:spMk id="16" creationId="{962BB707-C472-B050-22B6-A0215455F161}"/>
          </ac:spMkLst>
        </pc:spChg>
        <pc:spChg chg="mod">
          <ac:chgData name="堀裕紀" userId="5caecf75-e662-4087-bcba-f0e35114b880" providerId="ADAL" clId="{7D9CDD62-1F10-4155-89AF-92825D2DC8FF}" dt="2024-05-08T02:31:21.172" v="256"/>
          <ac:spMkLst>
            <pc:docMk/>
            <pc:sldMasterMk cId="2734667866" sldId="2147483648"/>
            <ac:spMk id="17" creationId="{9EB87334-2D14-73CE-A99F-324EBDA4AD7F}"/>
          </ac:spMkLst>
        </pc:spChg>
        <pc:spChg chg="mod">
          <ac:chgData name="堀裕紀" userId="5caecf75-e662-4087-bcba-f0e35114b880" providerId="ADAL" clId="{7D9CDD62-1F10-4155-89AF-92825D2DC8FF}" dt="2024-05-08T02:31:21.172" v="256"/>
          <ac:spMkLst>
            <pc:docMk/>
            <pc:sldMasterMk cId="2734667866" sldId="2147483648"/>
            <ac:spMk id="18" creationId="{AE00A23D-218C-262F-8BC2-F14CBF473261}"/>
          </ac:spMkLst>
        </pc:spChg>
        <pc:spChg chg="mod">
          <ac:chgData name="堀裕紀" userId="5caecf75-e662-4087-bcba-f0e35114b880" providerId="ADAL" clId="{7D9CDD62-1F10-4155-89AF-92825D2DC8FF}" dt="2024-05-08T02:31:21.172" v="256"/>
          <ac:spMkLst>
            <pc:docMk/>
            <pc:sldMasterMk cId="2734667866" sldId="2147483648"/>
            <ac:spMk id="19" creationId="{CB099BD2-0F6C-97CB-868B-EC5F67950C43}"/>
          </ac:spMkLst>
        </pc:spChg>
        <pc:grpChg chg="mod">
          <ac:chgData name="堀裕紀" userId="5caecf75-e662-4087-bcba-f0e35114b880" providerId="ADAL" clId="{7D9CDD62-1F10-4155-89AF-92825D2DC8FF}" dt="2024-05-08T02:31:21.172" v="256"/>
          <ac:grpSpMkLst>
            <pc:docMk/>
            <pc:sldMasterMk cId="2734667866" sldId="2147483648"/>
            <ac:grpSpMk id="15" creationId="{4A125D72-DAE3-75C4-DD2B-A7223174B335}"/>
          </ac:grpSpMkLst>
        </pc:grpChg>
        <pc:picChg chg="mod">
          <ac:chgData name="堀裕紀" userId="5caecf75-e662-4087-bcba-f0e35114b880" providerId="ADAL" clId="{7D9CDD62-1F10-4155-89AF-92825D2DC8FF}" dt="2024-05-08T02:31:30.328" v="267" actId="465"/>
          <ac:picMkLst>
            <pc:docMk/>
            <pc:sldMasterMk cId="2734667866" sldId="2147483648"/>
            <ac:picMk id="9" creationId="{090F32B2-6F23-5F0C-4CE2-71DEE1A722FB}"/>
          </ac:picMkLst>
        </pc:picChg>
        <pc:sldLayoutChg chg="addSp modSp">
          <pc:chgData name="堀裕紀" userId="5caecf75-e662-4087-bcba-f0e35114b880" providerId="ADAL" clId="{7D9CDD62-1F10-4155-89AF-92825D2DC8FF}" dt="2024-05-08T04:42:44.321" v="1516"/>
          <pc:sldLayoutMkLst>
            <pc:docMk/>
            <pc:sldMasterMk cId="2734667866" sldId="2147483648"/>
            <pc:sldLayoutMk cId="610503527" sldId="2147483649"/>
          </pc:sldLayoutMkLst>
          <pc:spChg chg="add mod">
            <ac:chgData name="堀裕紀" userId="5caecf75-e662-4087-bcba-f0e35114b880" providerId="ADAL" clId="{7D9CDD62-1F10-4155-89AF-92825D2DC8FF}" dt="2024-05-08T04:42:44.321" v="1516"/>
            <ac:spMkLst>
              <pc:docMk/>
              <pc:sldMasterMk cId="2734667866" sldId="2147483648"/>
              <pc:sldLayoutMk cId="610503527" sldId="2147483649"/>
              <ac:spMk id="3" creationId="{9FAF7569-F88A-E08E-4A13-DF51884C36FC}"/>
            </ac:spMkLst>
          </pc:spChg>
        </pc:sldLayoutChg>
        <pc:sldLayoutChg chg="del">
          <pc:chgData name="堀裕紀" userId="5caecf75-e662-4087-bcba-f0e35114b880" providerId="ADAL" clId="{7D9CDD62-1F10-4155-89AF-92825D2DC8FF}" dt="2024-05-08T02:12:14.972" v="33" actId="2696"/>
          <pc:sldLayoutMkLst>
            <pc:docMk/>
            <pc:sldMasterMk cId="2734667866" sldId="2147483648"/>
            <pc:sldLayoutMk cId="467824610" sldId="2147483654"/>
          </pc:sldLayoutMkLst>
        </pc:sldLayoutChg>
        <pc:sldLayoutChg chg="addSp delSp modSp mod">
          <pc:chgData name="堀裕紀" userId="5caecf75-e662-4087-bcba-f0e35114b880" providerId="ADAL" clId="{7D9CDD62-1F10-4155-89AF-92825D2DC8FF}" dt="2024-05-08T02:31:06.923" v="251" actId="21"/>
          <pc:sldLayoutMkLst>
            <pc:docMk/>
            <pc:sldMasterMk cId="2734667866" sldId="2147483648"/>
            <pc:sldLayoutMk cId="3535855400" sldId="2147483655"/>
          </pc:sldLayoutMkLst>
          <pc:spChg chg="add mod">
            <ac:chgData name="堀裕紀" userId="5caecf75-e662-4087-bcba-f0e35114b880" providerId="ADAL" clId="{7D9CDD62-1F10-4155-89AF-92825D2DC8FF}" dt="2024-05-08T02:28:05.228" v="216" actId="692"/>
            <ac:spMkLst>
              <pc:docMk/>
              <pc:sldMasterMk cId="2734667866" sldId="2147483648"/>
              <pc:sldLayoutMk cId="3535855400" sldId="2147483655"/>
              <ac:spMk id="5" creationId="{E7623089-F4E5-DF96-3B43-8C0A6BA4BB6D}"/>
            </ac:spMkLst>
          </pc:spChg>
          <pc:spChg chg="add mod">
            <ac:chgData name="堀裕紀" userId="5caecf75-e662-4087-bcba-f0e35114b880" providerId="ADAL" clId="{7D9CDD62-1F10-4155-89AF-92825D2DC8FF}" dt="2024-05-08T02:28:05.228" v="216" actId="692"/>
            <ac:spMkLst>
              <pc:docMk/>
              <pc:sldMasterMk cId="2734667866" sldId="2147483648"/>
              <pc:sldLayoutMk cId="3535855400" sldId="2147483655"/>
              <ac:spMk id="6" creationId="{C68EF187-E8C6-A99A-4F64-F3C31B81C3D1}"/>
            </ac:spMkLst>
          </pc:spChg>
          <pc:spChg chg="add del mod">
            <ac:chgData name="堀裕紀" userId="5caecf75-e662-4087-bcba-f0e35114b880" providerId="ADAL" clId="{7D9CDD62-1F10-4155-89AF-92825D2DC8FF}" dt="2024-05-08T02:31:06.923" v="251" actId="21"/>
            <ac:spMkLst>
              <pc:docMk/>
              <pc:sldMasterMk cId="2734667866" sldId="2147483648"/>
              <pc:sldLayoutMk cId="3535855400" sldId="2147483655"/>
              <ac:spMk id="7" creationId="{EACC4D35-DC5C-ED7B-DF9D-1E518C635140}"/>
            </ac:spMkLst>
          </pc:spChg>
          <pc:spChg chg="add del mod">
            <ac:chgData name="堀裕紀" userId="5caecf75-e662-4087-bcba-f0e35114b880" providerId="ADAL" clId="{7D9CDD62-1F10-4155-89AF-92825D2DC8FF}" dt="2024-05-08T02:31:06.923" v="251" actId="21"/>
            <ac:spMkLst>
              <pc:docMk/>
              <pc:sldMasterMk cId="2734667866" sldId="2147483648"/>
              <pc:sldLayoutMk cId="3535855400" sldId="2147483655"/>
              <ac:spMk id="8" creationId="{1586D7AB-564B-70C8-7F26-5699373C0C8B}"/>
            </ac:spMkLst>
          </pc:spChg>
          <pc:spChg chg="add del mod">
            <ac:chgData name="堀裕紀" userId="5caecf75-e662-4087-bcba-f0e35114b880" providerId="ADAL" clId="{7D9CDD62-1F10-4155-89AF-92825D2DC8FF}" dt="2024-05-08T02:31:06.923" v="251" actId="21"/>
            <ac:spMkLst>
              <pc:docMk/>
              <pc:sldMasterMk cId="2734667866" sldId="2147483648"/>
              <pc:sldLayoutMk cId="3535855400" sldId="2147483655"/>
              <ac:spMk id="9" creationId="{12B8CB4B-EA56-7DF1-DB5F-6F857F36412F}"/>
            </ac:spMkLst>
          </pc:spChg>
          <pc:spChg chg="add del mod">
            <ac:chgData name="堀裕紀" userId="5caecf75-e662-4087-bcba-f0e35114b880" providerId="ADAL" clId="{7D9CDD62-1F10-4155-89AF-92825D2DC8FF}" dt="2024-05-08T02:31:06.923" v="251" actId="21"/>
            <ac:spMkLst>
              <pc:docMk/>
              <pc:sldMasterMk cId="2734667866" sldId="2147483648"/>
              <pc:sldLayoutMk cId="3535855400" sldId="2147483655"/>
              <ac:spMk id="10" creationId="{2C108D79-E570-8DFA-5AE0-72D4D6D7BEA3}"/>
            </ac:spMkLst>
          </pc:spChg>
          <pc:spChg chg="add del mod">
            <ac:chgData name="堀裕紀" userId="5caecf75-e662-4087-bcba-f0e35114b880" providerId="ADAL" clId="{7D9CDD62-1F10-4155-89AF-92825D2DC8FF}" dt="2024-05-08T02:31:06.923" v="251" actId="21"/>
            <ac:spMkLst>
              <pc:docMk/>
              <pc:sldMasterMk cId="2734667866" sldId="2147483648"/>
              <pc:sldLayoutMk cId="3535855400" sldId="2147483655"/>
              <ac:spMk id="11" creationId="{292C9499-3724-111E-73DA-B74EB72C43D1}"/>
            </ac:spMkLst>
          </pc:spChg>
        </pc:sldLayoutChg>
      </pc:sldMasterChg>
    </pc:docChg>
  </pc:docChgLst>
  <pc:docChgLst>
    <pc:chgData name="堀裕紀" userId="5caecf75-e662-4087-bcba-f0e35114b880" providerId="ADAL" clId="{739722F3-1365-47B9-9F3F-6CF9A6D9AB5C}"/>
    <pc:docChg chg="undo custSel addSld delSld modSld modMainMaster">
      <pc:chgData name="堀裕紀" userId="5caecf75-e662-4087-bcba-f0e35114b880" providerId="ADAL" clId="{739722F3-1365-47B9-9F3F-6CF9A6D9AB5C}" dt="2024-03-22T10:11:26.823" v="54" actId="14861"/>
      <pc:docMkLst>
        <pc:docMk/>
      </pc:docMkLst>
      <pc:sldChg chg="addSp delSp modSp new mod modClrScheme chgLayout">
        <pc:chgData name="堀裕紀" userId="5caecf75-e662-4087-bcba-f0e35114b880" providerId="ADAL" clId="{739722F3-1365-47B9-9F3F-6CF9A6D9AB5C}" dt="2024-03-22T10:10:09.248" v="45" actId="2085"/>
        <pc:sldMkLst>
          <pc:docMk/>
          <pc:sldMk cId="2722848703" sldId="256"/>
        </pc:sldMkLst>
        <pc:spChg chg="del">
          <ac:chgData name="堀裕紀" userId="5caecf75-e662-4087-bcba-f0e35114b880" providerId="ADAL" clId="{739722F3-1365-47B9-9F3F-6CF9A6D9AB5C}" dt="2024-03-22T10:07:31.433" v="10" actId="700"/>
          <ac:spMkLst>
            <pc:docMk/>
            <pc:sldMk cId="2722848703" sldId="256"/>
            <ac:spMk id="2" creationId="{AEAEE40B-3C6F-E898-58A4-ED390E1ABA38}"/>
          </ac:spMkLst>
        </pc:spChg>
        <pc:spChg chg="del">
          <ac:chgData name="堀裕紀" userId="5caecf75-e662-4087-bcba-f0e35114b880" providerId="ADAL" clId="{739722F3-1365-47B9-9F3F-6CF9A6D9AB5C}" dt="2024-03-22T10:07:31.433" v="10" actId="700"/>
          <ac:spMkLst>
            <pc:docMk/>
            <pc:sldMk cId="2722848703" sldId="256"/>
            <ac:spMk id="3" creationId="{CD76415B-F0AB-FC8B-334F-EEE85410E5E8}"/>
          </ac:spMkLst>
        </pc:spChg>
        <pc:spChg chg="add mod">
          <ac:chgData name="堀裕紀" userId="5caecf75-e662-4087-bcba-f0e35114b880" providerId="ADAL" clId="{739722F3-1365-47B9-9F3F-6CF9A6D9AB5C}" dt="2024-03-22T10:10:09.248" v="45" actId="2085"/>
          <ac:spMkLst>
            <pc:docMk/>
            <pc:sldMk cId="2722848703" sldId="256"/>
            <ac:spMk id="4" creationId="{571771F7-7970-2986-7B1E-EA034D82E406}"/>
          </ac:spMkLst>
        </pc:spChg>
        <pc:spChg chg="add mod ord">
          <ac:chgData name="堀裕紀" userId="5caecf75-e662-4087-bcba-f0e35114b880" providerId="ADAL" clId="{739722F3-1365-47B9-9F3F-6CF9A6D9AB5C}" dt="2024-03-22T10:10:09.248" v="45" actId="2085"/>
          <ac:spMkLst>
            <pc:docMk/>
            <pc:sldMk cId="2722848703" sldId="256"/>
            <ac:spMk id="5" creationId="{8E671063-223D-70DB-E6F1-642DBF731587}"/>
          </ac:spMkLst>
        </pc:spChg>
        <pc:spChg chg="add mod">
          <ac:chgData name="堀裕紀" userId="5caecf75-e662-4087-bcba-f0e35114b880" providerId="ADAL" clId="{739722F3-1365-47B9-9F3F-6CF9A6D9AB5C}" dt="2024-03-22T10:10:09.248" v="45" actId="2085"/>
          <ac:spMkLst>
            <pc:docMk/>
            <pc:sldMk cId="2722848703" sldId="256"/>
            <ac:spMk id="6" creationId="{DD4DE273-2BA2-0DFA-B4C8-A218673271BE}"/>
          </ac:spMkLst>
        </pc:spChg>
        <pc:spChg chg="add mod ord">
          <ac:chgData name="堀裕紀" userId="5caecf75-e662-4087-bcba-f0e35114b880" providerId="ADAL" clId="{739722F3-1365-47B9-9F3F-6CF9A6D9AB5C}" dt="2024-03-22T10:10:09.248" v="45" actId="2085"/>
          <ac:spMkLst>
            <pc:docMk/>
            <pc:sldMk cId="2722848703" sldId="256"/>
            <ac:spMk id="7" creationId="{2F10A904-977A-DA8D-6D12-E5330BF12354}"/>
          </ac:spMkLst>
        </pc:spChg>
      </pc:sldChg>
      <pc:sldChg chg="addSp modSp new mod">
        <pc:chgData name="堀裕紀" userId="5caecf75-e662-4087-bcba-f0e35114b880" providerId="ADAL" clId="{739722F3-1365-47B9-9F3F-6CF9A6D9AB5C}" dt="2024-03-22T10:10:46.082" v="51" actId="14861"/>
        <pc:sldMkLst>
          <pc:docMk/>
          <pc:sldMk cId="3669424557" sldId="257"/>
        </pc:sldMkLst>
        <pc:spChg chg="add mod">
          <ac:chgData name="堀裕紀" userId="5caecf75-e662-4087-bcba-f0e35114b880" providerId="ADAL" clId="{739722F3-1365-47B9-9F3F-6CF9A6D9AB5C}" dt="2024-03-22T10:10:46.082" v="51" actId="14861"/>
          <ac:spMkLst>
            <pc:docMk/>
            <pc:sldMk cId="3669424557" sldId="257"/>
            <ac:spMk id="2" creationId="{9FD28A38-6A87-396F-3270-0F22C5C22630}"/>
          </ac:spMkLst>
        </pc:spChg>
        <pc:spChg chg="add mod">
          <ac:chgData name="堀裕紀" userId="5caecf75-e662-4087-bcba-f0e35114b880" providerId="ADAL" clId="{739722F3-1365-47B9-9F3F-6CF9A6D9AB5C}" dt="2024-03-22T10:10:46.082" v="51" actId="14861"/>
          <ac:spMkLst>
            <pc:docMk/>
            <pc:sldMk cId="3669424557" sldId="257"/>
            <ac:spMk id="3" creationId="{CDF2E180-A08B-23A5-542E-F0D92AC18420}"/>
          </ac:spMkLst>
        </pc:spChg>
        <pc:spChg chg="add mod">
          <ac:chgData name="堀裕紀" userId="5caecf75-e662-4087-bcba-f0e35114b880" providerId="ADAL" clId="{739722F3-1365-47B9-9F3F-6CF9A6D9AB5C}" dt="2024-03-22T10:10:46.082" v="51" actId="14861"/>
          <ac:spMkLst>
            <pc:docMk/>
            <pc:sldMk cId="3669424557" sldId="257"/>
            <ac:spMk id="4" creationId="{4308C032-6205-793F-1CA8-26FE2B15C852}"/>
          </ac:spMkLst>
        </pc:spChg>
        <pc:spChg chg="add mod">
          <ac:chgData name="堀裕紀" userId="5caecf75-e662-4087-bcba-f0e35114b880" providerId="ADAL" clId="{739722F3-1365-47B9-9F3F-6CF9A6D9AB5C}" dt="2024-03-22T10:10:12.436" v="46"/>
          <ac:spMkLst>
            <pc:docMk/>
            <pc:sldMk cId="3669424557" sldId="257"/>
            <ac:spMk id="5" creationId="{3E21CDF3-CF79-E967-0BA0-D59108B452E1}"/>
          </ac:spMkLst>
        </pc:spChg>
      </pc:sldChg>
      <pc:sldChg chg="add del">
        <pc:chgData name="堀裕紀" userId="5caecf75-e662-4087-bcba-f0e35114b880" providerId="ADAL" clId="{739722F3-1365-47B9-9F3F-6CF9A6D9AB5C}" dt="2024-03-22T10:09:11.234" v="33" actId="2890"/>
        <pc:sldMkLst>
          <pc:docMk/>
          <pc:sldMk cId="3854028296" sldId="257"/>
        </pc:sldMkLst>
      </pc:sldChg>
      <pc:sldChg chg="add del">
        <pc:chgData name="堀裕紀" userId="5caecf75-e662-4087-bcba-f0e35114b880" providerId="ADAL" clId="{739722F3-1365-47B9-9F3F-6CF9A6D9AB5C}" dt="2024-03-22T10:09:10.966" v="32" actId="2890"/>
        <pc:sldMkLst>
          <pc:docMk/>
          <pc:sldMk cId="1668013426" sldId="258"/>
        </pc:sldMkLst>
      </pc:sldChg>
      <pc:sldChg chg="addSp modSp new mod">
        <pc:chgData name="堀裕紀" userId="5caecf75-e662-4087-bcba-f0e35114b880" providerId="ADAL" clId="{739722F3-1365-47B9-9F3F-6CF9A6D9AB5C}" dt="2024-03-22T10:11:10.309" v="52" actId="14861"/>
        <pc:sldMkLst>
          <pc:docMk/>
          <pc:sldMk cId="2863646149" sldId="258"/>
        </pc:sldMkLst>
        <pc:spChg chg="add mod">
          <ac:chgData name="堀裕紀" userId="5caecf75-e662-4087-bcba-f0e35114b880" providerId="ADAL" clId="{739722F3-1365-47B9-9F3F-6CF9A6D9AB5C}" dt="2024-03-22T10:11:10.309" v="52" actId="14861"/>
          <ac:spMkLst>
            <pc:docMk/>
            <pc:sldMk cId="2863646149" sldId="258"/>
            <ac:spMk id="2" creationId="{B733707C-17B1-0111-D55D-4DE748172C2A}"/>
          </ac:spMkLst>
        </pc:spChg>
        <pc:spChg chg="add mod">
          <ac:chgData name="堀裕紀" userId="5caecf75-e662-4087-bcba-f0e35114b880" providerId="ADAL" clId="{739722F3-1365-47B9-9F3F-6CF9A6D9AB5C}" dt="2024-03-22T10:11:10.309" v="52" actId="14861"/>
          <ac:spMkLst>
            <pc:docMk/>
            <pc:sldMk cId="2863646149" sldId="258"/>
            <ac:spMk id="3" creationId="{43ED716A-2DF7-3436-8E49-06628E580E47}"/>
          </ac:spMkLst>
        </pc:spChg>
        <pc:spChg chg="add mod">
          <ac:chgData name="堀裕紀" userId="5caecf75-e662-4087-bcba-f0e35114b880" providerId="ADAL" clId="{739722F3-1365-47B9-9F3F-6CF9A6D9AB5C}" dt="2024-03-22T10:10:17.237" v="47"/>
          <ac:spMkLst>
            <pc:docMk/>
            <pc:sldMk cId="2863646149" sldId="258"/>
            <ac:spMk id="4" creationId="{2523060C-5FB6-421F-7A0C-817BDCCB63C6}"/>
          </ac:spMkLst>
        </pc:spChg>
        <pc:spChg chg="add mod">
          <ac:chgData name="堀裕紀" userId="5caecf75-e662-4087-bcba-f0e35114b880" providerId="ADAL" clId="{739722F3-1365-47B9-9F3F-6CF9A6D9AB5C}" dt="2024-03-22T10:11:10.309" v="52" actId="14861"/>
          <ac:spMkLst>
            <pc:docMk/>
            <pc:sldMk cId="2863646149" sldId="258"/>
            <ac:spMk id="5" creationId="{59F849DC-856C-036D-D2CC-DD55E99F3D53}"/>
          </ac:spMkLst>
        </pc:spChg>
      </pc:sldChg>
      <pc:sldChg chg="addSp modSp new mod">
        <pc:chgData name="堀裕紀" userId="5caecf75-e662-4087-bcba-f0e35114b880" providerId="ADAL" clId="{739722F3-1365-47B9-9F3F-6CF9A6D9AB5C}" dt="2024-03-22T10:11:19.210" v="53" actId="14861"/>
        <pc:sldMkLst>
          <pc:docMk/>
          <pc:sldMk cId="3177846792" sldId="259"/>
        </pc:sldMkLst>
        <pc:spChg chg="add mod">
          <ac:chgData name="堀裕紀" userId="5caecf75-e662-4087-bcba-f0e35114b880" providerId="ADAL" clId="{739722F3-1365-47B9-9F3F-6CF9A6D9AB5C}" dt="2024-03-22T10:10:18.521" v="48"/>
          <ac:spMkLst>
            <pc:docMk/>
            <pc:sldMk cId="3177846792" sldId="259"/>
            <ac:spMk id="2" creationId="{DE3EC244-C611-BCC1-C4BA-EC697D3A4D0F}"/>
          </ac:spMkLst>
        </pc:spChg>
        <pc:spChg chg="add mod">
          <ac:chgData name="堀裕紀" userId="5caecf75-e662-4087-bcba-f0e35114b880" providerId="ADAL" clId="{739722F3-1365-47B9-9F3F-6CF9A6D9AB5C}" dt="2024-03-22T10:11:19.210" v="53" actId="14861"/>
          <ac:spMkLst>
            <pc:docMk/>
            <pc:sldMk cId="3177846792" sldId="259"/>
            <ac:spMk id="3" creationId="{7C1C3318-B48E-8C3B-B733-73A1C9217597}"/>
          </ac:spMkLst>
        </pc:spChg>
        <pc:spChg chg="add mod">
          <ac:chgData name="堀裕紀" userId="5caecf75-e662-4087-bcba-f0e35114b880" providerId="ADAL" clId="{739722F3-1365-47B9-9F3F-6CF9A6D9AB5C}" dt="2024-03-22T10:11:19.210" v="53" actId="14861"/>
          <ac:spMkLst>
            <pc:docMk/>
            <pc:sldMk cId="3177846792" sldId="259"/>
            <ac:spMk id="4" creationId="{9F050139-0A80-0451-7122-BF70C27ED9E8}"/>
          </ac:spMkLst>
        </pc:spChg>
        <pc:spChg chg="add mod">
          <ac:chgData name="堀裕紀" userId="5caecf75-e662-4087-bcba-f0e35114b880" providerId="ADAL" clId="{739722F3-1365-47B9-9F3F-6CF9A6D9AB5C}" dt="2024-03-22T10:11:19.210" v="53" actId="14861"/>
          <ac:spMkLst>
            <pc:docMk/>
            <pc:sldMk cId="3177846792" sldId="259"/>
            <ac:spMk id="5" creationId="{4FD6B5FC-C8D9-F9DF-533F-640C783FE44C}"/>
          </ac:spMkLst>
        </pc:spChg>
      </pc:sldChg>
      <pc:sldChg chg="add del">
        <pc:chgData name="堀裕紀" userId="5caecf75-e662-4087-bcba-f0e35114b880" providerId="ADAL" clId="{739722F3-1365-47B9-9F3F-6CF9A6D9AB5C}" dt="2024-03-22T10:09:10.747" v="31" actId="2890"/>
        <pc:sldMkLst>
          <pc:docMk/>
          <pc:sldMk cId="3759554106" sldId="259"/>
        </pc:sldMkLst>
      </pc:sldChg>
      <pc:sldChg chg="add del">
        <pc:chgData name="堀裕紀" userId="5caecf75-e662-4087-bcba-f0e35114b880" providerId="ADAL" clId="{739722F3-1365-47B9-9F3F-6CF9A6D9AB5C}" dt="2024-03-22T10:09:10.480" v="30" actId="2890"/>
        <pc:sldMkLst>
          <pc:docMk/>
          <pc:sldMk cId="67278761" sldId="260"/>
        </pc:sldMkLst>
      </pc:sldChg>
      <pc:sldChg chg="addSp modSp new mod">
        <pc:chgData name="堀裕紀" userId="5caecf75-e662-4087-bcba-f0e35114b880" providerId="ADAL" clId="{739722F3-1365-47B9-9F3F-6CF9A6D9AB5C}" dt="2024-03-22T10:11:26.823" v="54" actId="14861"/>
        <pc:sldMkLst>
          <pc:docMk/>
          <pc:sldMk cId="3423956283" sldId="260"/>
        </pc:sldMkLst>
        <pc:spChg chg="add mod">
          <ac:chgData name="堀裕紀" userId="5caecf75-e662-4087-bcba-f0e35114b880" providerId="ADAL" clId="{739722F3-1365-47B9-9F3F-6CF9A6D9AB5C}" dt="2024-03-22T10:11:26.823" v="54" actId="14861"/>
          <ac:spMkLst>
            <pc:docMk/>
            <pc:sldMk cId="3423956283" sldId="260"/>
            <ac:spMk id="2" creationId="{105AEA8F-5A80-E6B9-3EBC-5169E9B8BE9C}"/>
          </ac:spMkLst>
        </pc:spChg>
        <pc:spChg chg="add mod">
          <ac:chgData name="堀裕紀" userId="5caecf75-e662-4087-bcba-f0e35114b880" providerId="ADAL" clId="{739722F3-1365-47B9-9F3F-6CF9A6D9AB5C}" dt="2024-03-22T10:10:20.231" v="49"/>
          <ac:spMkLst>
            <pc:docMk/>
            <pc:sldMk cId="3423956283" sldId="260"/>
            <ac:spMk id="3" creationId="{C598AF6F-4CC5-E1D2-02CF-2985DF3F747F}"/>
          </ac:spMkLst>
        </pc:spChg>
        <pc:spChg chg="add mod">
          <ac:chgData name="堀裕紀" userId="5caecf75-e662-4087-bcba-f0e35114b880" providerId="ADAL" clId="{739722F3-1365-47B9-9F3F-6CF9A6D9AB5C}" dt="2024-03-22T10:11:26.823" v="54" actId="14861"/>
          <ac:spMkLst>
            <pc:docMk/>
            <pc:sldMk cId="3423956283" sldId="260"/>
            <ac:spMk id="4" creationId="{EF332A59-EF6F-86ED-59C0-9C34BBA25F1B}"/>
          </ac:spMkLst>
        </pc:spChg>
        <pc:spChg chg="add mod">
          <ac:chgData name="堀裕紀" userId="5caecf75-e662-4087-bcba-f0e35114b880" providerId="ADAL" clId="{739722F3-1365-47B9-9F3F-6CF9A6D9AB5C}" dt="2024-03-22T10:11:26.823" v="54" actId="14861"/>
          <ac:spMkLst>
            <pc:docMk/>
            <pc:sldMk cId="3423956283" sldId="260"/>
            <ac:spMk id="5" creationId="{E6045F68-BC5E-9DA3-F66B-2991E72012C1}"/>
          </ac:spMkLst>
        </pc:spChg>
      </pc:sldChg>
      <pc:sldMasterChg chg="modSp delSldLayout">
        <pc:chgData name="堀裕紀" userId="5caecf75-e662-4087-bcba-f0e35114b880" providerId="ADAL" clId="{739722F3-1365-47B9-9F3F-6CF9A6D9AB5C}" dt="2024-03-22T10:07:12.670" v="9" actId="2696"/>
        <pc:sldMasterMkLst>
          <pc:docMk/>
          <pc:sldMasterMk cId="2734667866" sldId="2147483648"/>
        </pc:sldMasterMkLst>
        <pc:spChg chg="mod">
          <ac:chgData name="堀裕紀" userId="5caecf75-e662-4087-bcba-f0e35114b880" providerId="ADAL" clId="{739722F3-1365-47B9-9F3F-6CF9A6D9AB5C}" dt="2024-03-22T10:06:51.858" v="1" actId="113"/>
          <ac:spMkLst>
            <pc:docMk/>
            <pc:sldMasterMk cId="2734667866" sldId="2147483648"/>
            <ac:spMk id="2" creationId="{5CCCDFE6-022B-816E-55E1-5D88FA8CFE9D}"/>
          </ac:spMkLst>
        </pc:spChg>
        <pc:sldLayoutChg chg="del">
          <pc:chgData name="堀裕紀" userId="5caecf75-e662-4087-bcba-f0e35114b880" providerId="ADAL" clId="{739722F3-1365-47B9-9F3F-6CF9A6D9AB5C}" dt="2024-03-22T10:07:07.747" v="2" actId="2696"/>
          <pc:sldLayoutMkLst>
            <pc:docMk/>
            <pc:sldMasterMk cId="2734667866" sldId="2147483648"/>
            <pc:sldLayoutMk cId="1044195546" sldId="2147483650"/>
          </pc:sldLayoutMkLst>
        </pc:sldLayoutChg>
        <pc:sldLayoutChg chg="del">
          <pc:chgData name="堀裕紀" userId="5caecf75-e662-4087-bcba-f0e35114b880" providerId="ADAL" clId="{739722F3-1365-47B9-9F3F-6CF9A6D9AB5C}" dt="2024-03-22T10:07:08.248" v="3" actId="2696"/>
          <pc:sldLayoutMkLst>
            <pc:docMk/>
            <pc:sldMasterMk cId="2734667866" sldId="2147483648"/>
            <pc:sldLayoutMk cId="3139468272" sldId="2147483651"/>
          </pc:sldLayoutMkLst>
        </pc:sldLayoutChg>
        <pc:sldLayoutChg chg="del">
          <pc:chgData name="堀裕紀" userId="5caecf75-e662-4087-bcba-f0e35114b880" providerId="ADAL" clId="{739722F3-1365-47B9-9F3F-6CF9A6D9AB5C}" dt="2024-03-22T10:07:08.814" v="4" actId="2696"/>
          <pc:sldLayoutMkLst>
            <pc:docMk/>
            <pc:sldMasterMk cId="2734667866" sldId="2147483648"/>
            <pc:sldLayoutMk cId="4016181122" sldId="2147483652"/>
          </pc:sldLayoutMkLst>
        </pc:sldLayoutChg>
        <pc:sldLayoutChg chg="del">
          <pc:chgData name="堀裕紀" userId="5caecf75-e662-4087-bcba-f0e35114b880" providerId="ADAL" clId="{739722F3-1365-47B9-9F3F-6CF9A6D9AB5C}" dt="2024-03-22T10:07:09.352" v="5" actId="2696"/>
          <pc:sldLayoutMkLst>
            <pc:docMk/>
            <pc:sldMasterMk cId="2734667866" sldId="2147483648"/>
            <pc:sldLayoutMk cId="4224262290" sldId="2147483653"/>
          </pc:sldLayoutMkLst>
        </pc:sldLayoutChg>
        <pc:sldLayoutChg chg="del">
          <pc:chgData name="堀裕紀" userId="5caecf75-e662-4087-bcba-f0e35114b880" providerId="ADAL" clId="{739722F3-1365-47B9-9F3F-6CF9A6D9AB5C}" dt="2024-03-22T10:07:11.414" v="6" actId="2696"/>
          <pc:sldLayoutMkLst>
            <pc:docMk/>
            <pc:sldMasterMk cId="2734667866" sldId="2147483648"/>
            <pc:sldLayoutMk cId="50638178" sldId="2147483656"/>
          </pc:sldLayoutMkLst>
        </pc:sldLayoutChg>
        <pc:sldLayoutChg chg="del">
          <pc:chgData name="堀裕紀" userId="5caecf75-e662-4087-bcba-f0e35114b880" providerId="ADAL" clId="{739722F3-1365-47B9-9F3F-6CF9A6D9AB5C}" dt="2024-03-22T10:07:11.743" v="7" actId="2696"/>
          <pc:sldLayoutMkLst>
            <pc:docMk/>
            <pc:sldMasterMk cId="2734667866" sldId="2147483648"/>
            <pc:sldLayoutMk cId="3859166492" sldId="2147483657"/>
          </pc:sldLayoutMkLst>
        </pc:sldLayoutChg>
        <pc:sldLayoutChg chg="del">
          <pc:chgData name="堀裕紀" userId="5caecf75-e662-4087-bcba-f0e35114b880" providerId="ADAL" clId="{739722F3-1365-47B9-9F3F-6CF9A6D9AB5C}" dt="2024-03-22T10:07:12.136" v="8" actId="2696"/>
          <pc:sldLayoutMkLst>
            <pc:docMk/>
            <pc:sldMasterMk cId="2734667866" sldId="2147483648"/>
            <pc:sldLayoutMk cId="680513668" sldId="2147483658"/>
          </pc:sldLayoutMkLst>
        </pc:sldLayoutChg>
        <pc:sldLayoutChg chg="del">
          <pc:chgData name="堀裕紀" userId="5caecf75-e662-4087-bcba-f0e35114b880" providerId="ADAL" clId="{739722F3-1365-47B9-9F3F-6CF9A6D9AB5C}" dt="2024-03-22T10:07:12.670" v="9" actId="2696"/>
          <pc:sldLayoutMkLst>
            <pc:docMk/>
            <pc:sldMasterMk cId="2734667866" sldId="2147483648"/>
            <pc:sldLayoutMk cId="3221994100" sldId="2147483659"/>
          </pc:sldLayoutMkLst>
        </pc:sldLayoutChg>
      </pc:sldMasterChg>
    </pc:docChg>
  </pc:docChgLst>
  <pc:docChgLst>
    <pc:chgData name="堀裕紀" userId="5caecf75-e662-4087-bcba-f0e35114b880" providerId="ADAL" clId="{E5EBDC05-D935-4F48-98DB-03676672B35A}"/>
    <pc:docChg chg="undo custSel addSld delSld modSld modMainMaster">
      <pc:chgData name="堀裕紀" userId="5caecf75-e662-4087-bcba-f0e35114b880" providerId="ADAL" clId="{E5EBDC05-D935-4F48-98DB-03676672B35A}" dt="2024-03-22T21:29:59.839" v="1986" actId="1076"/>
      <pc:docMkLst>
        <pc:docMk/>
      </pc:docMkLst>
      <pc:sldChg chg="del">
        <pc:chgData name="堀裕紀" userId="5caecf75-e662-4087-bcba-f0e35114b880" providerId="ADAL" clId="{E5EBDC05-D935-4F48-98DB-03676672B35A}" dt="2024-03-22T10:21:38.511" v="86" actId="47"/>
        <pc:sldMkLst>
          <pc:docMk/>
          <pc:sldMk cId="2722848703" sldId="256"/>
        </pc:sldMkLst>
      </pc:sldChg>
      <pc:sldChg chg="del">
        <pc:chgData name="堀裕紀" userId="5caecf75-e662-4087-bcba-f0e35114b880" providerId="ADAL" clId="{E5EBDC05-D935-4F48-98DB-03676672B35A}" dt="2024-03-22T10:21:38.511" v="86" actId="47"/>
        <pc:sldMkLst>
          <pc:docMk/>
          <pc:sldMk cId="3669424557" sldId="257"/>
        </pc:sldMkLst>
      </pc:sldChg>
      <pc:sldChg chg="del">
        <pc:chgData name="堀裕紀" userId="5caecf75-e662-4087-bcba-f0e35114b880" providerId="ADAL" clId="{E5EBDC05-D935-4F48-98DB-03676672B35A}" dt="2024-03-22T10:21:38.511" v="86" actId="47"/>
        <pc:sldMkLst>
          <pc:docMk/>
          <pc:sldMk cId="2863646149" sldId="258"/>
        </pc:sldMkLst>
      </pc:sldChg>
      <pc:sldChg chg="del">
        <pc:chgData name="堀裕紀" userId="5caecf75-e662-4087-bcba-f0e35114b880" providerId="ADAL" clId="{E5EBDC05-D935-4F48-98DB-03676672B35A}" dt="2024-03-22T10:21:38.511" v="86" actId="47"/>
        <pc:sldMkLst>
          <pc:docMk/>
          <pc:sldMk cId="3177846792" sldId="259"/>
        </pc:sldMkLst>
      </pc:sldChg>
      <pc:sldChg chg="del">
        <pc:chgData name="堀裕紀" userId="5caecf75-e662-4087-bcba-f0e35114b880" providerId="ADAL" clId="{E5EBDC05-D935-4F48-98DB-03676672B35A}" dt="2024-03-22T10:21:38.511" v="86" actId="47"/>
        <pc:sldMkLst>
          <pc:docMk/>
          <pc:sldMk cId="3423956283" sldId="260"/>
        </pc:sldMkLst>
      </pc:sldChg>
      <pc:sldChg chg="addSp delSp modSp new mod">
        <pc:chgData name="堀裕紀" userId="5caecf75-e662-4087-bcba-f0e35114b880" providerId="ADAL" clId="{E5EBDC05-D935-4F48-98DB-03676672B35A}" dt="2024-03-22T21:13:58.709" v="1064" actId="123"/>
        <pc:sldMkLst>
          <pc:docMk/>
          <pc:sldMk cId="3993529724" sldId="261"/>
        </pc:sldMkLst>
        <pc:spChg chg="add del mod">
          <ac:chgData name="堀裕紀" userId="5caecf75-e662-4087-bcba-f0e35114b880" providerId="ADAL" clId="{E5EBDC05-D935-4F48-98DB-03676672B35A}" dt="2024-03-22T20:51:00.818" v="236" actId="478"/>
          <ac:spMkLst>
            <pc:docMk/>
            <pc:sldMk cId="3993529724" sldId="261"/>
            <ac:spMk id="2" creationId="{343EE50F-2AB2-DAF8-23FF-7CAA72FB69B3}"/>
          </ac:spMkLst>
        </pc:spChg>
        <pc:spChg chg="add mod">
          <ac:chgData name="堀裕紀" userId="5caecf75-e662-4087-bcba-f0e35114b880" providerId="ADAL" clId="{E5EBDC05-D935-4F48-98DB-03676672B35A}" dt="2024-03-22T10:20:20.109" v="69" actId="1076"/>
          <ac:spMkLst>
            <pc:docMk/>
            <pc:sldMk cId="3993529724" sldId="261"/>
            <ac:spMk id="3" creationId="{FC48B9C9-5CCD-5949-A1B9-84A7FD2371D2}"/>
          </ac:spMkLst>
        </pc:spChg>
        <pc:spChg chg="add mod">
          <ac:chgData name="堀裕紀" userId="5caecf75-e662-4087-bcba-f0e35114b880" providerId="ADAL" clId="{E5EBDC05-D935-4F48-98DB-03676672B35A}" dt="2024-03-22T10:20:20.109" v="69" actId="1076"/>
          <ac:spMkLst>
            <pc:docMk/>
            <pc:sldMk cId="3993529724" sldId="261"/>
            <ac:spMk id="4" creationId="{A0FFD53F-B84E-31B8-DFCC-D135C59D99C8}"/>
          </ac:spMkLst>
        </pc:spChg>
        <pc:spChg chg="mod">
          <ac:chgData name="堀裕紀" userId="5caecf75-e662-4087-bcba-f0e35114b880" providerId="ADAL" clId="{E5EBDC05-D935-4F48-98DB-03676672B35A}" dt="2024-03-22T20:48:43.553" v="224"/>
          <ac:spMkLst>
            <pc:docMk/>
            <pc:sldMk cId="3993529724" sldId="261"/>
            <ac:spMk id="8" creationId="{EAFAB5D0-2802-CBEE-7190-32B6E87AF64E}"/>
          </ac:spMkLst>
        </pc:spChg>
        <pc:spChg chg="mod">
          <ac:chgData name="堀裕紀" userId="5caecf75-e662-4087-bcba-f0e35114b880" providerId="ADAL" clId="{E5EBDC05-D935-4F48-98DB-03676672B35A}" dt="2024-03-22T20:45:38.181" v="207" actId="207"/>
          <ac:spMkLst>
            <pc:docMk/>
            <pc:sldMk cId="3993529724" sldId="261"/>
            <ac:spMk id="9" creationId="{EE7A4DE1-AC58-A98A-1763-34F21C7670AD}"/>
          </ac:spMkLst>
        </pc:spChg>
        <pc:spChg chg="mod">
          <ac:chgData name="堀裕紀" userId="5caecf75-e662-4087-bcba-f0e35114b880" providerId="ADAL" clId="{E5EBDC05-D935-4F48-98DB-03676672B35A}" dt="2024-03-22T20:45:38.181" v="207" actId="207"/>
          <ac:spMkLst>
            <pc:docMk/>
            <pc:sldMk cId="3993529724" sldId="261"/>
            <ac:spMk id="10" creationId="{41F1F53E-7AC4-993E-A5A1-6287DFF5B571}"/>
          </ac:spMkLst>
        </pc:spChg>
        <pc:spChg chg="mod">
          <ac:chgData name="堀裕紀" userId="5caecf75-e662-4087-bcba-f0e35114b880" providerId="ADAL" clId="{E5EBDC05-D935-4F48-98DB-03676672B35A}" dt="2024-03-22T20:45:38.181" v="207" actId="207"/>
          <ac:spMkLst>
            <pc:docMk/>
            <pc:sldMk cId="3993529724" sldId="261"/>
            <ac:spMk id="11" creationId="{02A78383-1F70-71B1-D427-5D0CE88201F0}"/>
          </ac:spMkLst>
        </pc:spChg>
        <pc:spChg chg="add del mod ord">
          <ac:chgData name="堀裕紀" userId="5caecf75-e662-4087-bcba-f0e35114b880" providerId="ADAL" clId="{E5EBDC05-D935-4F48-98DB-03676672B35A}" dt="2024-03-22T20:50:58.023" v="235" actId="478"/>
          <ac:spMkLst>
            <pc:docMk/>
            <pc:sldMk cId="3993529724" sldId="261"/>
            <ac:spMk id="12" creationId="{EF3E8507-1E80-F8A0-8C79-37FB9FCBECFD}"/>
          </ac:spMkLst>
        </pc:spChg>
        <pc:spChg chg="mod">
          <ac:chgData name="堀裕紀" userId="5caecf75-e662-4087-bcba-f0e35114b880" providerId="ADAL" clId="{E5EBDC05-D935-4F48-98DB-03676672B35A}" dt="2024-03-22T20:48:02.140" v="223"/>
          <ac:spMkLst>
            <pc:docMk/>
            <pc:sldMk cId="3993529724" sldId="261"/>
            <ac:spMk id="13" creationId="{E243B54C-E6D2-2851-40DB-E5CFF529A897}"/>
          </ac:spMkLst>
        </pc:spChg>
        <pc:spChg chg="add mod">
          <ac:chgData name="堀裕紀" userId="5caecf75-e662-4087-bcba-f0e35114b880" providerId="ADAL" clId="{E5EBDC05-D935-4F48-98DB-03676672B35A}" dt="2024-03-22T20:53:54.452" v="270" actId="6549"/>
          <ac:spMkLst>
            <pc:docMk/>
            <pc:sldMk cId="3993529724" sldId="261"/>
            <ac:spMk id="14" creationId="{9C09590D-0170-2237-BBA4-5ED13F3D9A89}"/>
          </ac:spMkLst>
        </pc:spChg>
        <pc:spChg chg="mod">
          <ac:chgData name="堀裕紀" userId="5caecf75-e662-4087-bcba-f0e35114b880" providerId="ADAL" clId="{E5EBDC05-D935-4F48-98DB-03676672B35A}" dt="2024-03-22T20:48:02.140" v="223"/>
          <ac:spMkLst>
            <pc:docMk/>
            <pc:sldMk cId="3993529724" sldId="261"/>
            <ac:spMk id="15" creationId="{A5397764-3721-9A57-D026-B68076515866}"/>
          </ac:spMkLst>
        </pc:spChg>
        <pc:spChg chg="add mod">
          <ac:chgData name="堀裕紀" userId="5caecf75-e662-4087-bcba-f0e35114b880" providerId="ADAL" clId="{E5EBDC05-D935-4F48-98DB-03676672B35A}" dt="2024-03-22T21:13:58.709" v="1064" actId="123"/>
          <ac:spMkLst>
            <pc:docMk/>
            <pc:sldMk cId="3993529724" sldId="261"/>
            <ac:spMk id="17" creationId="{64D893B8-41F0-3EB1-72C1-EB43D5D24434}"/>
          </ac:spMkLst>
        </pc:spChg>
        <pc:spChg chg="mod">
          <ac:chgData name="堀裕紀" userId="5caecf75-e662-4087-bcba-f0e35114b880" providerId="ADAL" clId="{E5EBDC05-D935-4F48-98DB-03676672B35A}" dt="2024-03-22T20:48:02.140" v="223"/>
          <ac:spMkLst>
            <pc:docMk/>
            <pc:sldMk cId="3993529724" sldId="261"/>
            <ac:spMk id="18" creationId="{434D5993-2CCC-E351-ACFB-5299340B4160}"/>
          </ac:spMkLst>
        </pc:spChg>
        <pc:spChg chg="mod">
          <ac:chgData name="堀裕紀" userId="5caecf75-e662-4087-bcba-f0e35114b880" providerId="ADAL" clId="{E5EBDC05-D935-4F48-98DB-03676672B35A}" dt="2024-03-22T20:48:02.140" v="223"/>
          <ac:spMkLst>
            <pc:docMk/>
            <pc:sldMk cId="3993529724" sldId="261"/>
            <ac:spMk id="19" creationId="{7A2FBCAD-89E1-5265-294F-FAE41E3789A1}"/>
          </ac:spMkLst>
        </pc:spChg>
        <pc:grpChg chg="add mod">
          <ac:chgData name="堀裕紀" userId="5caecf75-e662-4087-bcba-f0e35114b880" providerId="ADAL" clId="{E5EBDC05-D935-4F48-98DB-03676672B35A}" dt="2024-03-22T20:48:02.140" v="223"/>
          <ac:grpSpMkLst>
            <pc:docMk/>
            <pc:sldMk cId="3993529724" sldId="261"/>
            <ac:grpSpMk id="5" creationId="{6E4E94D8-59A5-8684-60CA-31F42655F790}"/>
          </ac:grpSpMkLst>
        </pc:grpChg>
        <pc:grpChg chg="add del mod">
          <ac:chgData name="堀裕紀" userId="5caecf75-e662-4087-bcba-f0e35114b880" providerId="ADAL" clId="{E5EBDC05-D935-4F48-98DB-03676672B35A}" dt="2024-03-22T20:50:55.639" v="234" actId="478"/>
          <ac:grpSpMkLst>
            <pc:docMk/>
            <pc:sldMk cId="3993529724" sldId="261"/>
            <ac:grpSpMk id="7" creationId="{484D6FA7-6595-0838-D7A7-5ACDF4B32756}"/>
          </ac:grpSpMkLst>
        </pc:grpChg>
        <pc:picChg chg="add del mod">
          <ac:chgData name="堀裕紀" userId="5caecf75-e662-4087-bcba-f0e35114b880" providerId="ADAL" clId="{E5EBDC05-D935-4F48-98DB-03676672B35A}" dt="2024-03-22T20:52:44.324" v="247" actId="478"/>
          <ac:picMkLst>
            <pc:docMk/>
            <pc:sldMk cId="3993529724" sldId="261"/>
            <ac:picMk id="6" creationId="{618520AA-22C6-53F5-474A-00F0A9856088}"/>
          </ac:picMkLst>
        </pc:picChg>
        <pc:picChg chg="add del mod">
          <ac:chgData name="堀裕紀" userId="5caecf75-e662-4087-bcba-f0e35114b880" providerId="ADAL" clId="{E5EBDC05-D935-4F48-98DB-03676672B35A}" dt="2024-03-22T10:21:32.572" v="85" actId="21"/>
          <ac:picMkLst>
            <pc:docMk/>
            <pc:sldMk cId="3993529724" sldId="261"/>
            <ac:picMk id="13" creationId="{3CD6FBDB-CDF6-E200-CBB5-88600A01D02C}"/>
          </ac:picMkLst>
        </pc:picChg>
        <pc:picChg chg="add mod">
          <ac:chgData name="堀裕紀" userId="5caecf75-e662-4087-bcba-f0e35114b880" providerId="ADAL" clId="{E5EBDC05-D935-4F48-98DB-03676672B35A}" dt="2024-03-22T10:20:29.890" v="73" actId="1076"/>
          <ac:picMkLst>
            <pc:docMk/>
            <pc:sldMk cId="3993529724" sldId="261"/>
            <ac:picMk id="1026" creationId="{8DB1CD5D-8F14-3D94-A11D-31EB4F5D39E0}"/>
          </ac:picMkLst>
        </pc:picChg>
        <pc:cxnChg chg="add mod">
          <ac:chgData name="堀裕紀" userId="5caecf75-e662-4087-bcba-f0e35114b880" providerId="ADAL" clId="{E5EBDC05-D935-4F48-98DB-03676672B35A}" dt="2024-03-22T10:26:17.957" v="154" actId="1076"/>
          <ac:cxnSpMkLst>
            <pc:docMk/>
            <pc:sldMk cId="3993529724" sldId="261"/>
            <ac:cxnSpMk id="16" creationId="{8FB1C84E-DBEF-A722-942C-369708760EE9}"/>
          </ac:cxnSpMkLst>
        </pc:cxnChg>
      </pc:sldChg>
      <pc:sldChg chg="addSp modSp new del">
        <pc:chgData name="堀裕紀" userId="5caecf75-e662-4087-bcba-f0e35114b880" providerId="ADAL" clId="{E5EBDC05-D935-4F48-98DB-03676672B35A}" dt="2024-03-22T20:45:08.842" v="205" actId="47"/>
        <pc:sldMkLst>
          <pc:docMk/>
          <pc:sldMk cId="1404703226" sldId="262"/>
        </pc:sldMkLst>
        <pc:picChg chg="add mod">
          <ac:chgData name="堀裕紀" userId="5caecf75-e662-4087-bcba-f0e35114b880" providerId="ADAL" clId="{E5EBDC05-D935-4F48-98DB-03676672B35A}" dt="2024-03-22T10:21:58.994" v="94" actId="18131"/>
          <ac:picMkLst>
            <pc:docMk/>
            <pc:sldMk cId="1404703226" sldId="262"/>
            <ac:picMk id="13" creationId="{3CD6FBDB-CDF6-E200-CBB5-88600A01D02C}"/>
          </ac:picMkLst>
        </pc:picChg>
      </pc:sldChg>
      <pc:sldChg chg="addSp delSp modSp add mod">
        <pc:chgData name="堀裕紀" userId="5caecf75-e662-4087-bcba-f0e35114b880" providerId="ADAL" clId="{E5EBDC05-D935-4F48-98DB-03676672B35A}" dt="2024-03-22T21:19:48.245" v="1486" actId="571"/>
        <pc:sldMkLst>
          <pc:docMk/>
          <pc:sldMk cId="2831796285" sldId="262"/>
        </pc:sldMkLst>
        <pc:spChg chg="add mod">
          <ac:chgData name="堀裕紀" userId="5caecf75-e662-4087-bcba-f0e35114b880" providerId="ADAL" clId="{E5EBDC05-D935-4F48-98DB-03676672B35A}" dt="2024-03-22T21:18:44.967" v="1481"/>
          <ac:spMkLst>
            <pc:docMk/>
            <pc:sldMk cId="2831796285" sldId="262"/>
            <ac:spMk id="2" creationId="{4B66F34E-3CAE-9126-9235-DC3FB8867F52}"/>
          </ac:spMkLst>
        </pc:spChg>
        <pc:spChg chg="mod">
          <ac:chgData name="堀裕紀" userId="5caecf75-e662-4087-bcba-f0e35114b880" providerId="ADAL" clId="{E5EBDC05-D935-4F48-98DB-03676672B35A}" dt="2024-03-22T20:53:17.493" v="253"/>
          <ac:spMkLst>
            <pc:docMk/>
            <pc:sldMk cId="2831796285" sldId="262"/>
            <ac:spMk id="3" creationId="{FC48B9C9-5CCD-5949-A1B9-84A7FD2371D2}"/>
          </ac:spMkLst>
        </pc:spChg>
        <pc:spChg chg="add">
          <ac:chgData name="堀裕紀" userId="5caecf75-e662-4087-bcba-f0e35114b880" providerId="ADAL" clId="{E5EBDC05-D935-4F48-98DB-03676672B35A}" dt="2024-03-22T21:19:46.073" v="1484" actId="11529"/>
          <ac:spMkLst>
            <pc:docMk/>
            <pc:sldMk cId="2831796285" sldId="262"/>
            <ac:spMk id="5" creationId="{34EFCD62-DC6C-7404-5DDC-DDAA02AE81D2}"/>
          </ac:spMkLst>
        </pc:spChg>
        <pc:spChg chg="add mod">
          <ac:chgData name="堀裕紀" userId="5caecf75-e662-4087-bcba-f0e35114b880" providerId="ADAL" clId="{E5EBDC05-D935-4F48-98DB-03676672B35A}" dt="2024-03-22T21:19:47.357" v="1485" actId="571"/>
          <ac:spMkLst>
            <pc:docMk/>
            <pc:sldMk cId="2831796285" sldId="262"/>
            <ac:spMk id="6" creationId="{AF4E3CC5-BB07-6FD2-0E06-77F8F53FE932}"/>
          </ac:spMkLst>
        </pc:spChg>
        <pc:spChg chg="add mod">
          <ac:chgData name="堀裕紀" userId="5caecf75-e662-4087-bcba-f0e35114b880" providerId="ADAL" clId="{E5EBDC05-D935-4F48-98DB-03676672B35A}" dt="2024-03-22T21:19:48.245" v="1486" actId="571"/>
          <ac:spMkLst>
            <pc:docMk/>
            <pc:sldMk cId="2831796285" sldId="262"/>
            <ac:spMk id="7" creationId="{0D7B2F7D-664D-4371-4076-786C910F55DF}"/>
          </ac:spMkLst>
        </pc:spChg>
        <pc:spChg chg="mod">
          <ac:chgData name="堀裕紀" userId="5caecf75-e662-4087-bcba-f0e35114b880" providerId="ADAL" clId="{E5EBDC05-D935-4F48-98DB-03676672B35A}" dt="2024-03-22T20:54:24.483" v="348" actId="6549"/>
          <ac:spMkLst>
            <pc:docMk/>
            <pc:sldMk cId="2831796285" sldId="262"/>
            <ac:spMk id="14" creationId="{9C09590D-0170-2237-BBA4-5ED13F3D9A89}"/>
          </ac:spMkLst>
        </pc:spChg>
        <pc:spChg chg="del">
          <ac:chgData name="堀裕紀" userId="5caecf75-e662-4087-bcba-f0e35114b880" providerId="ADAL" clId="{E5EBDC05-D935-4F48-98DB-03676672B35A}" dt="2024-03-22T21:14:51.211" v="1065" actId="478"/>
          <ac:spMkLst>
            <pc:docMk/>
            <pc:sldMk cId="2831796285" sldId="262"/>
            <ac:spMk id="17" creationId="{64D893B8-41F0-3EB1-72C1-EB43D5D24434}"/>
          </ac:spMkLst>
        </pc:spChg>
        <pc:picChg chg="del">
          <ac:chgData name="堀裕紀" userId="5caecf75-e662-4087-bcba-f0e35114b880" providerId="ADAL" clId="{E5EBDC05-D935-4F48-98DB-03676672B35A}" dt="2024-03-22T20:53:21.525" v="254" actId="478"/>
          <ac:picMkLst>
            <pc:docMk/>
            <pc:sldMk cId="2831796285" sldId="262"/>
            <ac:picMk id="1026" creationId="{8DB1CD5D-8F14-3D94-A11D-31EB4F5D39E0}"/>
          </ac:picMkLst>
        </pc:picChg>
      </pc:sldChg>
      <pc:sldChg chg="addSp delSp modSp add mod">
        <pc:chgData name="堀裕紀" userId="5caecf75-e662-4087-bcba-f0e35114b880" providerId="ADAL" clId="{E5EBDC05-D935-4F48-98DB-03676672B35A}" dt="2024-03-22T21:22:54.796" v="1962" actId="20577"/>
        <pc:sldMkLst>
          <pc:docMk/>
          <pc:sldMk cId="1373192464" sldId="263"/>
        </pc:sldMkLst>
        <pc:spChg chg="add mod">
          <ac:chgData name="堀裕紀" userId="5caecf75-e662-4087-bcba-f0e35114b880" providerId="ADAL" clId="{E5EBDC05-D935-4F48-98DB-03676672B35A}" dt="2024-03-22T21:22:54.796" v="1962" actId="20577"/>
          <ac:spMkLst>
            <pc:docMk/>
            <pc:sldMk cId="1373192464" sldId="263"/>
            <ac:spMk id="2" creationId="{C827A7B6-6778-755A-3F6B-2CDFE0002B23}"/>
          </ac:spMkLst>
        </pc:spChg>
        <pc:spChg chg="mod">
          <ac:chgData name="堀裕紀" userId="5caecf75-e662-4087-bcba-f0e35114b880" providerId="ADAL" clId="{E5EBDC05-D935-4F48-98DB-03676672B35A}" dt="2024-03-22T20:54:46.305" v="382"/>
          <ac:spMkLst>
            <pc:docMk/>
            <pc:sldMk cId="1373192464" sldId="263"/>
            <ac:spMk id="3" creationId="{FC48B9C9-5CCD-5949-A1B9-84A7FD2371D2}"/>
          </ac:spMkLst>
        </pc:spChg>
        <pc:spChg chg="mod">
          <ac:chgData name="堀裕紀" userId="5caecf75-e662-4087-bcba-f0e35114b880" providerId="ADAL" clId="{E5EBDC05-D935-4F48-98DB-03676672B35A}" dt="2024-03-22T20:54:41.610" v="377" actId="6549"/>
          <ac:spMkLst>
            <pc:docMk/>
            <pc:sldMk cId="1373192464" sldId="263"/>
            <ac:spMk id="14" creationId="{9C09590D-0170-2237-BBA4-5ED13F3D9A89}"/>
          </ac:spMkLst>
        </pc:spChg>
        <pc:spChg chg="del">
          <ac:chgData name="堀裕紀" userId="5caecf75-e662-4087-bcba-f0e35114b880" providerId="ADAL" clId="{E5EBDC05-D935-4F48-98DB-03676672B35A}" dt="2024-03-22T21:19:37.727" v="1482" actId="478"/>
          <ac:spMkLst>
            <pc:docMk/>
            <pc:sldMk cId="1373192464" sldId="263"/>
            <ac:spMk id="17" creationId="{64D893B8-41F0-3EB1-72C1-EB43D5D24434}"/>
          </ac:spMkLst>
        </pc:spChg>
      </pc:sldChg>
      <pc:sldChg chg="addSp delSp modSp add mod">
        <pc:chgData name="堀裕紀" userId="5caecf75-e662-4087-bcba-f0e35114b880" providerId="ADAL" clId="{E5EBDC05-D935-4F48-98DB-03676672B35A}" dt="2024-03-22T21:19:59.070" v="1488"/>
        <pc:sldMkLst>
          <pc:docMk/>
          <pc:sldMk cId="3854151100" sldId="264"/>
        </pc:sldMkLst>
        <pc:spChg chg="add mod">
          <ac:chgData name="堀裕紀" userId="5caecf75-e662-4087-bcba-f0e35114b880" providerId="ADAL" clId="{E5EBDC05-D935-4F48-98DB-03676672B35A}" dt="2024-03-22T21:19:59.070" v="1488"/>
          <ac:spMkLst>
            <pc:docMk/>
            <pc:sldMk cId="3854151100" sldId="264"/>
            <ac:spMk id="2" creationId="{FFAE48DC-39C5-B7C5-B6AE-F4B7071251C8}"/>
          </ac:spMkLst>
        </pc:spChg>
        <pc:spChg chg="mod">
          <ac:chgData name="堀裕紀" userId="5caecf75-e662-4087-bcba-f0e35114b880" providerId="ADAL" clId="{E5EBDC05-D935-4F48-98DB-03676672B35A}" dt="2024-03-22T20:54:51.896" v="388"/>
          <ac:spMkLst>
            <pc:docMk/>
            <pc:sldMk cId="3854151100" sldId="264"/>
            <ac:spMk id="3" creationId="{FC48B9C9-5CCD-5949-A1B9-84A7FD2371D2}"/>
          </ac:spMkLst>
        </pc:spChg>
        <pc:spChg chg="mod">
          <ac:chgData name="堀裕紀" userId="5caecf75-e662-4087-bcba-f0e35114b880" providerId="ADAL" clId="{E5EBDC05-D935-4F48-98DB-03676672B35A}" dt="2024-03-22T20:55:04.142" v="410" actId="6549"/>
          <ac:spMkLst>
            <pc:docMk/>
            <pc:sldMk cId="3854151100" sldId="264"/>
            <ac:spMk id="14" creationId="{9C09590D-0170-2237-BBA4-5ED13F3D9A89}"/>
          </ac:spMkLst>
        </pc:spChg>
        <pc:spChg chg="del">
          <ac:chgData name="堀裕紀" userId="5caecf75-e662-4087-bcba-f0e35114b880" providerId="ADAL" clId="{E5EBDC05-D935-4F48-98DB-03676672B35A}" dt="2024-03-22T21:19:58.805" v="1487" actId="478"/>
          <ac:spMkLst>
            <pc:docMk/>
            <pc:sldMk cId="3854151100" sldId="264"/>
            <ac:spMk id="17" creationId="{64D893B8-41F0-3EB1-72C1-EB43D5D24434}"/>
          </ac:spMkLst>
        </pc:spChg>
      </pc:sldChg>
      <pc:sldChg chg="addSp delSp modSp add mod">
        <pc:chgData name="堀裕紀" userId="5caecf75-e662-4087-bcba-f0e35114b880" providerId="ADAL" clId="{E5EBDC05-D935-4F48-98DB-03676672B35A}" dt="2024-03-22T21:20:02.633" v="1490"/>
        <pc:sldMkLst>
          <pc:docMk/>
          <pc:sldMk cId="802668477" sldId="265"/>
        </pc:sldMkLst>
        <pc:spChg chg="add mod">
          <ac:chgData name="堀裕紀" userId="5caecf75-e662-4087-bcba-f0e35114b880" providerId="ADAL" clId="{E5EBDC05-D935-4F48-98DB-03676672B35A}" dt="2024-03-22T21:20:02.633" v="1490"/>
          <ac:spMkLst>
            <pc:docMk/>
            <pc:sldMk cId="802668477" sldId="265"/>
            <ac:spMk id="2" creationId="{2E5A1A76-3258-6C64-BFA0-9059D9535214}"/>
          </ac:spMkLst>
        </pc:spChg>
        <pc:spChg chg="mod">
          <ac:chgData name="堀裕紀" userId="5caecf75-e662-4087-bcba-f0e35114b880" providerId="ADAL" clId="{E5EBDC05-D935-4F48-98DB-03676672B35A}" dt="2024-03-22T20:55:17.056" v="414" actId="20577"/>
          <ac:spMkLst>
            <pc:docMk/>
            <pc:sldMk cId="802668477" sldId="265"/>
            <ac:spMk id="3" creationId="{FC48B9C9-5CCD-5949-A1B9-84A7FD2371D2}"/>
          </ac:spMkLst>
        </pc:spChg>
        <pc:spChg chg="mod">
          <ac:chgData name="堀裕紀" userId="5caecf75-e662-4087-bcba-f0e35114b880" providerId="ADAL" clId="{E5EBDC05-D935-4F48-98DB-03676672B35A}" dt="2024-03-22T20:55:27.714" v="434" actId="20577"/>
          <ac:spMkLst>
            <pc:docMk/>
            <pc:sldMk cId="802668477" sldId="265"/>
            <ac:spMk id="14" creationId="{9C09590D-0170-2237-BBA4-5ED13F3D9A89}"/>
          </ac:spMkLst>
        </pc:spChg>
        <pc:spChg chg="del">
          <ac:chgData name="堀裕紀" userId="5caecf75-e662-4087-bcba-f0e35114b880" providerId="ADAL" clId="{E5EBDC05-D935-4F48-98DB-03676672B35A}" dt="2024-03-22T21:20:02.300" v="1489" actId="478"/>
          <ac:spMkLst>
            <pc:docMk/>
            <pc:sldMk cId="802668477" sldId="265"/>
            <ac:spMk id="17" creationId="{64D893B8-41F0-3EB1-72C1-EB43D5D24434}"/>
          </ac:spMkLst>
        </pc:spChg>
      </pc:sldChg>
      <pc:sldChg chg="addSp delSp modSp new mod modClrScheme chgLayout">
        <pc:chgData name="堀裕紀" userId="5caecf75-e662-4087-bcba-f0e35114b880" providerId="ADAL" clId="{E5EBDC05-D935-4F48-98DB-03676672B35A}" dt="2024-03-22T21:09:03.004" v="646" actId="692"/>
        <pc:sldMkLst>
          <pc:docMk/>
          <pc:sldMk cId="450660438" sldId="266"/>
        </pc:sldMkLst>
        <pc:spChg chg="mod ord">
          <ac:chgData name="堀裕紀" userId="5caecf75-e662-4087-bcba-f0e35114b880" providerId="ADAL" clId="{E5EBDC05-D935-4F48-98DB-03676672B35A}" dt="2024-03-22T21:01:17.927" v="514" actId="6264"/>
          <ac:spMkLst>
            <pc:docMk/>
            <pc:sldMk cId="450660438" sldId="266"/>
            <ac:spMk id="2" creationId="{4054CB3E-2862-DBDD-EC19-7591FC505B60}"/>
          </ac:spMkLst>
        </pc:spChg>
        <pc:spChg chg="del">
          <ac:chgData name="堀裕紀" userId="5caecf75-e662-4087-bcba-f0e35114b880" providerId="ADAL" clId="{E5EBDC05-D935-4F48-98DB-03676672B35A}" dt="2024-03-22T20:57:51.787" v="494" actId="700"/>
          <ac:spMkLst>
            <pc:docMk/>
            <pc:sldMk cId="450660438" sldId="266"/>
            <ac:spMk id="3" creationId="{30D7DB1B-6977-CE5B-4EBA-81EA20E39D4F}"/>
          </ac:spMkLst>
        </pc:spChg>
        <pc:spChg chg="add del mod ord">
          <ac:chgData name="堀裕紀" userId="5caecf75-e662-4087-bcba-f0e35114b880" providerId="ADAL" clId="{E5EBDC05-D935-4F48-98DB-03676672B35A}" dt="2024-03-22T20:59:44.864" v="508" actId="6264"/>
          <ac:spMkLst>
            <pc:docMk/>
            <pc:sldMk cId="450660438" sldId="266"/>
            <ac:spMk id="4" creationId="{3AFE657A-5E51-33CF-5638-8BD3FEDB22F5}"/>
          </ac:spMkLst>
        </pc:spChg>
        <pc:spChg chg="add del mod">
          <ac:chgData name="堀裕紀" userId="5caecf75-e662-4087-bcba-f0e35114b880" providerId="ADAL" clId="{E5EBDC05-D935-4F48-98DB-03676672B35A}" dt="2024-03-22T20:59:44.864" v="508" actId="6264"/>
          <ac:spMkLst>
            <pc:docMk/>
            <pc:sldMk cId="450660438" sldId="266"/>
            <ac:spMk id="5" creationId="{F3EDD422-BC2F-8914-6300-B13245C3BC2B}"/>
          </ac:spMkLst>
        </pc:spChg>
        <pc:spChg chg="add del mod">
          <ac:chgData name="堀裕紀" userId="5caecf75-e662-4087-bcba-f0e35114b880" providerId="ADAL" clId="{E5EBDC05-D935-4F48-98DB-03676672B35A}" dt="2024-03-22T20:59:46.423" v="509" actId="6264"/>
          <ac:spMkLst>
            <pc:docMk/>
            <pc:sldMk cId="450660438" sldId="266"/>
            <ac:spMk id="6" creationId="{BEEA0926-F0DA-9F2D-0889-C68A47329083}"/>
          </ac:spMkLst>
        </pc:spChg>
        <pc:spChg chg="add del mod">
          <ac:chgData name="堀裕紀" userId="5caecf75-e662-4087-bcba-f0e35114b880" providerId="ADAL" clId="{E5EBDC05-D935-4F48-98DB-03676672B35A}" dt="2024-03-22T21:01:17.927" v="514" actId="6264"/>
          <ac:spMkLst>
            <pc:docMk/>
            <pc:sldMk cId="450660438" sldId="266"/>
            <ac:spMk id="7" creationId="{29C70A9F-51EB-61B6-B9D1-D1C49F99C6A8}"/>
          </ac:spMkLst>
        </pc:spChg>
        <pc:spChg chg="add mod">
          <ac:chgData name="堀裕紀" userId="5caecf75-e662-4087-bcba-f0e35114b880" providerId="ADAL" clId="{E5EBDC05-D935-4F48-98DB-03676672B35A}" dt="2024-03-22T21:07:02.588" v="627" actId="1582"/>
          <ac:spMkLst>
            <pc:docMk/>
            <pc:sldMk cId="450660438" sldId="266"/>
            <ac:spMk id="8" creationId="{88C3F56D-4205-6558-B690-6711D34F1F59}"/>
          </ac:spMkLst>
        </pc:spChg>
        <pc:spChg chg="add mod">
          <ac:chgData name="堀裕紀" userId="5caecf75-e662-4087-bcba-f0e35114b880" providerId="ADAL" clId="{E5EBDC05-D935-4F48-98DB-03676672B35A}" dt="2024-03-22T21:07:02.588" v="627" actId="1582"/>
          <ac:spMkLst>
            <pc:docMk/>
            <pc:sldMk cId="450660438" sldId="266"/>
            <ac:spMk id="9" creationId="{F8F61741-C5DC-AFAE-E84E-43D68046FF64}"/>
          </ac:spMkLst>
        </pc:spChg>
        <pc:spChg chg="add mod">
          <ac:chgData name="堀裕紀" userId="5caecf75-e662-4087-bcba-f0e35114b880" providerId="ADAL" clId="{E5EBDC05-D935-4F48-98DB-03676672B35A}" dt="2024-03-22T21:07:02.588" v="627" actId="1582"/>
          <ac:spMkLst>
            <pc:docMk/>
            <pc:sldMk cId="450660438" sldId="266"/>
            <ac:spMk id="10" creationId="{A2962374-8795-8628-60A2-8AF1D0DE2B8A}"/>
          </ac:spMkLst>
        </pc:spChg>
        <pc:spChg chg="add mod">
          <ac:chgData name="堀裕紀" userId="5caecf75-e662-4087-bcba-f0e35114b880" providerId="ADAL" clId="{E5EBDC05-D935-4F48-98DB-03676672B35A}" dt="2024-03-22T21:07:02.588" v="627" actId="1582"/>
          <ac:spMkLst>
            <pc:docMk/>
            <pc:sldMk cId="450660438" sldId="266"/>
            <ac:spMk id="11" creationId="{EFB0C50C-048C-11DF-DEF2-4874EE93E9B9}"/>
          </ac:spMkLst>
        </pc:spChg>
        <pc:spChg chg="add mod">
          <ac:chgData name="堀裕紀" userId="5caecf75-e662-4087-bcba-f0e35114b880" providerId="ADAL" clId="{E5EBDC05-D935-4F48-98DB-03676672B35A}" dt="2024-03-22T21:07:02.588" v="627" actId="1582"/>
          <ac:spMkLst>
            <pc:docMk/>
            <pc:sldMk cId="450660438" sldId="266"/>
            <ac:spMk id="12" creationId="{CFC6ADD1-8CEC-8311-E3BC-C938CA1495CA}"/>
          </ac:spMkLst>
        </pc:spChg>
        <pc:cxnChg chg="add mod ord">
          <ac:chgData name="堀裕紀" userId="5caecf75-e662-4087-bcba-f0e35114b880" providerId="ADAL" clId="{E5EBDC05-D935-4F48-98DB-03676672B35A}" dt="2024-03-22T21:09:03.004" v="646" actId="692"/>
          <ac:cxnSpMkLst>
            <pc:docMk/>
            <pc:sldMk cId="450660438" sldId="266"/>
            <ac:cxnSpMk id="14" creationId="{B296DE9A-520A-9F03-D1D7-B8066878B3DA}"/>
          </ac:cxnSpMkLst>
        </pc:cxnChg>
      </pc:sldChg>
      <pc:sldChg chg="addSp delSp modSp new mod">
        <pc:chgData name="堀裕紀" userId="5caecf75-e662-4087-bcba-f0e35114b880" providerId="ADAL" clId="{E5EBDC05-D935-4F48-98DB-03676672B35A}" dt="2024-03-22T21:29:59.839" v="1986" actId="1076"/>
        <pc:sldMkLst>
          <pc:docMk/>
          <pc:sldMk cId="2234074423" sldId="267"/>
        </pc:sldMkLst>
        <pc:spChg chg="add">
          <ac:chgData name="堀裕紀" userId="5caecf75-e662-4087-bcba-f0e35114b880" providerId="ADAL" clId="{E5EBDC05-D935-4F48-98DB-03676672B35A}" dt="2024-03-22T21:27:40.506" v="1964" actId="11529"/>
          <ac:spMkLst>
            <pc:docMk/>
            <pc:sldMk cId="2234074423" sldId="267"/>
            <ac:spMk id="2" creationId="{D73B66BA-9A57-A0E8-6075-20954AD15B34}"/>
          </ac:spMkLst>
        </pc:spChg>
        <pc:picChg chg="add mod">
          <ac:chgData name="堀裕紀" userId="5caecf75-e662-4087-bcba-f0e35114b880" providerId="ADAL" clId="{E5EBDC05-D935-4F48-98DB-03676672B35A}" dt="2024-03-22T21:29:59.839" v="1986" actId="1076"/>
          <ac:picMkLst>
            <pc:docMk/>
            <pc:sldMk cId="2234074423" sldId="267"/>
            <ac:picMk id="4" creationId="{851DA1C8-AE94-E8C5-9068-775F39A390F0}"/>
          </ac:picMkLst>
        </pc:picChg>
        <pc:picChg chg="add mod">
          <ac:chgData name="堀裕紀" userId="5caecf75-e662-4087-bcba-f0e35114b880" providerId="ADAL" clId="{E5EBDC05-D935-4F48-98DB-03676672B35A}" dt="2024-03-22T21:29:56.474" v="1985" actId="1076"/>
          <ac:picMkLst>
            <pc:docMk/>
            <pc:sldMk cId="2234074423" sldId="267"/>
            <ac:picMk id="6" creationId="{C357376E-4879-600C-BC5E-B9A757032AAB}"/>
          </ac:picMkLst>
        </pc:picChg>
        <pc:picChg chg="add mod">
          <ac:chgData name="堀裕紀" userId="5caecf75-e662-4087-bcba-f0e35114b880" providerId="ADAL" clId="{E5EBDC05-D935-4F48-98DB-03676672B35A}" dt="2024-03-22T21:29:54.853" v="1984" actId="1076"/>
          <ac:picMkLst>
            <pc:docMk/>
            <pc:sldMk cId="2234074423" sldId="267"/>
            <ac:picMk id="8" creationId="{EC921028-B54B-BB9C-97B2-E4AC0A0DFF2F}"/>
          </ac:picMkLst>
        </pc:picChg>
        <pc:picChg chg="add mod">
          <ac:chgData name="堀裕紀" userId="5caecf75-e662-4087-bcba-f0e35114b880" providerId="ADAL" clId="{E5EBDC05-D935-4F48-98DB-03676672B35A}" dt="2024-03-22T21:29:51.035" v="1983" actId="1076"/>
          <ac:picMkLst>
            <pc:docMk/>
            <pc:sldMk cId="2234074423" sldId="267"/>
            <ac:picMk id="10" creationId="{3A61D9C7-F202-E9A9-4470-034E1E15B77C}"/>
          </ac:picMkLst>
        </pc:picChg>
        <pc:picChg chg="add mod">
          <ac:chgData name="堀裕紀" userId="5caecf75-e662-4087-bcba-f0e35114b880" providerId="ADAL" clId="{E5EBDC05-D935-4F48-98DB-03676672B35A}" dt="2024-03-22T21:29:46.387" v="1982" actId="14100"/>
          <ac:picMkLst>
            <pc:docMk/>
            <pc:sldMk cId="2234074423" sldId="267"/>
            <ac:picMk id="12" creationId="{5395F2B8-EE9F-7BF7-86A4-F6B7B025BBE2}"/>
          </ac:picMkLst>
        </pc:picChg>
        <pc:picChg chg="add del mod">
          <ac:chgData name="堀裕紀" userId="5caecf75-e662-4087-bcba-f0e35114b880" providerId="ADAL" clId="{E5EBDC05-D935-4F48-98DB-03676672B35A}" dt="2024-03-22T21:29:32.660" v="1979" actId="478"/>
          <ac:picMkLst>
            <pc:docMk/>
            <pc:sldMk cId="2234074423" sldId="267"/>
            <ac:picMk id="14" creationId="{CA9B356B-5F3D-F852-901E-680400B13276}"/>
          </ac:picMkLst>
        </pc:picChg>
      </pc:sldChg>
      <pc:sldMasterChg chg="addSp delSp modSp mod modSldLayout">
        <pc:chgData name="堀裕紀" userId="5caecf75-e662-4087-bcba-f0e35114b880" providerId="ADAL" clId="{E5EBDC05-D935-4F48-98DB-03676672B35A}" dt="2024-03-22T21:01:12.940" v="513" actId="1076"/>
        <pc:sldMasterMkLst>
          <pc:docMk/>
          <pc:sldMasterMk cId="2734667866" sldId="2147483648"/>
        </pc:sldMasterMkLst>
        <pc:spChg chg="mod">
          <ac:chgData name="堀裕紀" userId="5caecf75-e662-4087-bcba-f0e35114b880" providerId="ADAL" clId="{E5EBDC05-D935-4F48-98DB-03676672B35A}" dt="2024-03-22T20:47:02.218" v="221" actId="1076"/>
          <ac:spMkLst>
            <pc:docMk/>
            <pc:sldMasterMk cId="2734667866" sldId="2147483648"/>
            <ac:spMk id="2" creationId="{5CCCDFE6-022B-816E-55E1-5D88FA8CFE9D}"/>
          </ac:spMkLst>
        </pc:spChg>
        <pc:spChg chg="add mod">
          <ac:chgData name="堀裕紀" userId="5caecf75-e662-4087-bcba-f0e35114b880" providerId="ADAL" clId="{E5EBDC05-D935-4F48-98DB-03676672B35A}" dt="2024-03-22T20:51:21.742" v="239" actId="1076"/>
          <ac:spMkLst>
            <pc:docMk/>
            <pc:sldMasterMk cId="2734667866" sldId="2147483648"/>
            <ac:spMk id="7" creationId="{323E85FF-DF89-4B12-D768-928062857AA1}"/>
          </ac:spMkLst>
        </pc:spChg>
        <pc:spChg chg="add mod">
          <ac:chgData name="堀裕紀" userId="5caecf75-e662-4087-bcba-f0e35114b880" providerId="ADAL" clId="{E5EBDC05-D935-4F48-98DB-03676672B35A}" dt="2024-03-22T20:58:18.402" v="501" actId="1038"/>
          <ac:spMkLst>
            <pc:docMk/>
            <pc:sldMasterMk cId="2734667866" sldId="2147483648"/>
            <ac:spMk id="8" creationId="{87F2A998-CC29-6026-D86F-C5AEB6077BC9}"/>
          </ac:spMkLst>
        </pc:spChg>
        <pc:spChg chg="mod">
          <ac:chgData name="堀裕紀" userId="5caecf75-e662-4087-bcba-f0e35114b880" providerId="ADAL" clId="{E5EBDC05-D935-4F48-98DB-03676672B35A}" dt="2024-03-22T20:46:32.117" v="213"/>
          <ac:spMkLst>
            <pc:docMk/>
            <pc:sldMasterMk cId="2734667866" sldId="2147483648"/>
            <ac:spMk id="11" creationId="{E243B54C-E6D2-2851-40DB-E5CFF529A897}"/>
          </ac:spMkLst>
        </pc:spChg>
        <pc:spChg chg="mod">
          <ac:chgData name="堀裕紀" userId="5caecf75-e662-4087-bcba-f0e35114b880" providerId="ADAL" clId="{E5EBDC05-D935-4F48-98DB-03676672B35A}" dt="2024-03-22T20:46:32.117" v="213"/>
          <ac:spMkLst>
            <pc:docMk/>
            <pc:sldMasterMk cId="2734667866" sldId="2147483648"/>
            <ac:spMk id="12" creationId="{A5397764-3721-9A57-D026-B68076515866}"/>
          </ac:spMkLst>
        </pc:spChg>
        <pc:spChg chg="mod">
          <ac:chgData name="堀裕紀" userId="5caecf75-e662-4087-bcba-f0e35114b880" providerId="ADAL" clId="{E5EBDC05-D935-4F48-98DB-03676672B35A}" dt="2024-03-22T20:46:32.117" v="213"/>
          <ac:spMkLst>
            <pc:docMk/>
            <pc:sldMasterMk cId="2734667866" sldId="2147483648"/>
            <ac:spMk id="13" creationId="{434D5993-2CCC-E351-ACFB-5299340B4160}"/>
          </ac:spMkLst>
        </pc:spChg>
        <pc:spChg chg="mod">
          <ac:chgData name="堀裕紀" userId="5caecf75-e662-4087-bcba-f0e35114b880" providerId="ADAL" clId="{E5EBDC05-D935-4F48-98DB-03676672B35A}" dt="2024-03-22T20:46:32.117" v="213"/>
          <ac:spMkLst>
            <pc:docMk/>
            <pc:sldMasterMk cId="2734667866" sldId="2147483648"/>
            <ac:spMk id="14" creationId="{7A2FBCAD-89E1-5265-294F-FAE41E3789A1}"/>
          </ac:spMkLst>
        </pc:spChg>
        <pc:spChg chg="mod">
          <ac:chgData name="堀裕紀" userId="5caecf75-e662-4087-bcba-f0e35114b880" providerId="ADAL" clId="{E5EBDC05-D935-4F48-98DB-03676672B35A}" dt="2024-03-22T20:49:51.280" v="230"/>
          <ac:spMkLst>
            <pc:docMk/>
            <pc:sldMasterMk cId="2734667866" sldId="2147483648"/>
            <ac:spMk id="16" creationId="{962BB707-C472-B050-22B6-A0215455F161}"/>
          </ac:spMkLst>
        </pc:spChg>
        <pc:spChg chg="mod">
          <ac:chgData name="堀裕紀" userId="5caecf75-e662-4087-bcba-f0e35114b880" providerId="ADAL" clId="{E5EBDC05-D935-4F48-98DB-03676672B35A}" dt="2024-03-22T20:49:51.280" v="230"/>
          <ac:spMkLst>
            <pc:docMk/>
            <pc:sldMasterMk cId="2734667866" sldId="2147483648"/>
            <ac:spMk id="17" creationId="{9EB87334-2D14-73CE-A99F-324EBDA4AD7F}"/>
          </ac:spMkLst>
        </pc:spChg>
        <pc:spChg chg="mod">
          <ac:chgData name="堀裕紀" userId="5caecf75-e662-4087-bcba-f0e35114b880" providerId="ADAL" clId="{E5EBDC05-D935-4F48-98DB-03676672B35A}" dt="2024-03-22T20:49:51.280" v="230"/>
          <ac:spMkLst>
            <pc:docMk/>
            <pc:sldMasterMk cId="2734667866" sldId="2147483648"/>
            <ac:spMk id="18" creationId="{AE00A23D-218C-262F-8BC2-F14CBF473261}"/>
          </ac:spMkLst>
        </pc:spChg>
        <pc:spChg chg="mod">
          <ac:chgData name="堀裕紀" userId="5caecf75-e662-4087-bcba-f0e35114b880" providerId="ADAL" clId="{E5EBDC05-D935-4F48-98DB-03676672B35A}" dt="2024-03-22T20:49:51.280" v="230"/>
          <ac:spMkLst>
            <pc:docMk/>
            <pc:sldMasterMk cId="2734667866" sldId="2147483648"/>
            <ac:spMk id="19" creationId="{CB099BD2-0F6C-97CB-868B-EC5F67950C43}"/>
          </ac:spMkLst>
        </pc:spChg>
        <pc:grpChg chg="add del mod">
          <ac:chgData name="堀裕紀" userId="5caecf75-e662-4087-bcba-f0e35114b880" providerId="ADAL" clId="{E5EBDC05-D935-4F48-98DB-03676672B35A}" dt="2024-03-22T20:47:59.806" v="222" actId="21"/>
          <ac:grpSpMkLst>
            <pc:docMk/>
            <pc:sldMasterMk cId="2734667866" sldId="2147483648"/>
            <ac:grpSpMk id="10" creationId="{6E4E94D8-59A5-8684-60CA-31F42655F790}"/>
          </ac:grpSpMkLst>
        </pc:grpChg>
        <pc:grpChg chg="add mod">
          <ac:chgData name="堀裕紀" userId="5caecf75-e662-4087-bcba-f0e35114b880" providerId="ADAL" clId="{E5EBDC05-D935-4F48-98DB-03676672B35A}" dt="2024-03-22T20:49:51.280" v="230"/>
          <ac:grpSpMkLst>
            <pc:docMk/>
            <pc:sldMasterMk cId="2734667866" sldId="2147483648"/>
            <ac:grpSpMk id="15" creationId="{4A125D72-DAE3-75C4-DD2B-A7223174B335}"/>
          </ac:grpSpMkLst>
        </pc:grpChg>
        <pc:picChg chg="add mod">
          <ac:chgData name="堀裕紀" userId="5caecf75-e662-4087-bcba-f0e35114b880" providerId="ADAL" clId="{E5EBDC05-D935-4F48-98DB-03676672B35A}" dt="2024-03-22T20:51:26.202" v="240" actId="1076"/>
          <ac:picMkLst>
            <pc:docMk/>
            <pc:sldMasterMk cId="2734667866" sldId="2147483648"/>
            <ac:picMk id="9" creationId="{090F32B2-6F23-5F0C-4CE2-71DEE1A722FB}"/>
          </ac:picMkLst>
        </pc:picChg>
        <pc:cxnChg chg="add del mod">
          <ac:chgData name="堀裕紀" userId="5caecf75-e662-4087-bcba-f0e35114b880" providerId="ADAL" clId="{E5EBDC05-D935-4F48-98DB-03676672B35A}" dt="2024-03-22T20:52:18.213" v="246" actId="478"/>
          <ac:cxnSpMkLst>
            <pc:docMk/>
            <pc:sldMasterMk cId="2734667866" sldId="2147483648"/>
            <ac:cxnSpMk id="21" creationId="{B45B4AA4-4017-17F1-1CE8-716FF024D58D}"/>
          </ac:cxnSpMkLst>
        </pc:cxnChg>
        <pc:sldLayoutChg chg="delSp modSp mod">
          <pc:chgData name="堀裕紀" userId="5caecf75-e662-4087-bcba-f0e35114b880" providerId="ADAL" clId="{E5EBDC05-D935-4F48-98DB-03676672B35A}" dt="2024-03-22T21:01:12.940" v="513" actId="1076"/>
          <pc:sldLayoutMkLst>
            <pc:docMk/>
            <pc:sldMasterMk cId="2734667866" sldId="2147483648"/>
            <pc:sldLayoutMk cId="610503527" sldId="2147483649"/>
          </pc:sldLayoutMkLst>
          <pc:spChg chg="mod">
            <ac:chgData name="堀裕紀" userId="5caecf75-e662-4087-bcba-f0e35114b880" providerId="ADAL" clId="{E5EBDC05-D935-4F48-98DB-03676672B35A}" dt="2024-03-22T21:01:12.940" v="513" actId="1076"/>
            <ac:spMkLst>
              <pc:docMk/>
              <pc:sldMasterMk cId="2734667866" sldId="2147483648"/>
              <pc:sldLayoutMk cId="610503527" sldId="2147483649"/>
              <ac:spMk id="2" creationId="{85D85E0D-2E8C-3905-E909-1B2717AD512D}"/>
            </ac:spMkLst>
          </pc:spChg>
          <pc:spChg chg="del">
            <ac:chgData name="堀裕紀" userId="5caecf75-e662-4087-bcba-f0e35114b880" providerId="ADAL" clId="{E5EBDC05-D935-4F48-98DB-03676672B35A}" dt="2024-03-22T20:59:30.306" v="507" actId="478"/>
            <ac:spMkLst>
              <pc:docMk/>
              <pc:sldMasterMk cId="2734667866" sldId="2147483648"/>
              <pc:sldLayoutMk cId="610503527" sldId="2147483649"/>
              <ac:spMk id="3" creationId="{4C69E17A-805E-104E-5D61-4FF19EC24B89}"/>
            </ac:spMkLst>
          </pc:spChg>
        </pc:sldLayoutChg>
        <pc:sldLayoutChg chg="addSp delSp modSp mod">
          <pc:chgData name="堀裕紀" userId="5caecf75-e662-4087-bcba-f0e35114b880" providerId="ADAL" clId="{E5EBDC05-D935-4F48-98DB-03676672B35A}" dt="2024-03-22T20:49:56.773" v="231" actId="478"/>
          <pc:sldLayoutMkLst>
            <pc:docMk/>
            <pc:sldMasterMk cId="2734667866" sldId="2147483648"/>
            <pc:sldLayoutMk cId="3535855400" sldId="2147483655"/>
          </pc:sldLayoutMkLst>
          <pc:spChg chg="mod">
            <ac:chgData name="堀裕紀" userId="5caecf75-e662-4087-bcba-f0e35114b880" providerId="ADAL" clId="{E5EBDC05-D935-4F48-98DB-03676672B35A}" dt="2024-03-22T20:48:52.895" v="225"/>
            <ac:spMkLst>
              <pc:docMk/>
              <pc:sldMasterMk cId="2734667866" sldId="2147483648"/>
              <pc:sldLayoutMk cId="3535855400" sldId="2147483655"/>
              <ac:spMk id="6" creationId="{F2A7CEE9-D728-30D1-1871-1DA63D8B7822}"/>
            </ac:spMkLst>
          </pc:spChg>
          <pc:spChg chg="mod">
            <ac:chgData name="堀裕紀" userId="5caecf75-e662-4087-bcba-f0e35114b880" providerId="ADAL" clId="{E5EBDC05-D935-4F48-98DB-03676672B35A}" dt="2024-03-22T20:48:52.895" v="225"/>
            <ac:spMkLst>
              <pc:docMk/>
              <pc:sldMasterMk cId="2734667866" sldId="2147483648"/>
              <pc:sldLayoutMk cId="3535855400" sldId="2147483655"/>
              <ac:spMk id="7" creationId="{D121250B-39EF-53C8-E64C-D7DAF88BCFA2}"/>
            </ac:spMkLst>
          </pc:spChg>
          <pc:spChg chg="mod">
            <ac:chgData name="堀裕紀" userId="5caecf75-e662-4087-bcba-f0e35114b880" providerId="ADAL" clId="{E5EBDC05-D935-4F48-98DB-03676672B35A}" dt="2024-03-22T20:48:52.895" v="225"/>
            <ac:spMkLst>
              <pc:docMk/>
              <pc:sldMasterMk cId="2734667866" sldId="2147483648"/>
              <pc:sldLayoutMk cId="3535855400" sldId="2147483655"/>
              <ac:spMk id="8" creationId="{36338906-57A8-781C-64EC-2BA0851EC2E5}"/>
            </ac:spMkLst>
          </pc:spChg>
          <pc:spChg chg="mod">
            <ac:chgData name="堀裕紀" userId="5caecf75-e662-4087-bcba-f0e35114b880" providerId="ADAL" clId="{E5EBDC05-D935-4F48-98DB-03676672B35A}" dt="2024-03-22T20:48:52.895" v="225"/>
            <ac:spMkLst>
              <pc:docMk/>
              <pc:sldMasterMk cId="2734667866" sldId="2147483648"/>
              <pc:sldLayoutMk cId="3535855400" sldId="2147483655"/>
              <ac:spMk id="9" creationId="{B04E71CF-8380-8D3B-D1E2-CD18C10A445C}"/>
            </ac:spMkLst>
          </pc:spChg>
          <pc:grpChg chg="add del mod">
            <ac:chgData name="堀裕紀" userId="5caecf75-e662-4087-bcba-f0e35114b880" providerId="ADAL" clId="{E5EBDC05-D935-4F48-98DB-03676672B35A}" dt="2024-03-22T20:49:56.773" v="231" actId="478"/>
            <ac:grpSpMkLst>
              <pc:docMk/>
              <pc:sldMasterMk cId="2734667866" sldId="2147483648"/>
              <pc:sldLayoutMk cId="3535855400" sldId="2147483655"/>
              <ac:grpSpMk id="5" creationId="{D91A3C57-F327-2745-8791-C23C874FDDA6}"/>
            </ac:grpSpMkLst>
          </pc:grpChg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47:28.9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0 32 6665 0 0,'0'0'1901'0'0,"17"-6"-998"0"0,92 1-1083 0 0,-25 2 209 0 0,-13-3-148 0 0,17 1 56 0 0,5-1 117 0 0,108 6-106 0 0,-139 5 120 0 0,107 21 0 0 0,-138-20-52 0 0,-7-1 35 0 0,39 13-1 0 0,-38-8 12 0 0,-1 1 0 0 0,0 0 0 0 0,29 20 0 0 0,62 50 388 0 0,-92-63-530 0 0,-1 1 1 0 0,36 40-1 0 0,-40-37 71 0 0,0 1-1 0 0,-2 0 0 0 0,-1 2 1 0 0,0-1-1 0 0,16 43 1 0 0,31 114-5891 0 0,-33-63 2855 0 0,-21-78 2893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47:28.9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 98 6537 0 0,'14'5'2792'0'0,"-2"3"-1309"0"0,16 13-1673 0 0,25 28 1 0 0,-18-13 302 0 0,1 0 15 0 0,-24-25-53 0 0,20 25 0 0 0,-15-21 1066 0 0,-16-15-983 0 0,0-1 0 0 0,-1 1 0 0 0,1-1-1 0 0,0 1 1 0 0,0-1 0 0 0,-1 0 0 0 0,1 0-1 0 0,0 1 1 0 0,0-2 0 0 0,15-23 98 0 0,-1 0-1 0 0,-1-1 1 0 0,-1-1 0 0 0,12-37 0 0 0,-18 42 26 0 0,11-28 162 0 0,-15 42-454 0 0,1-1 0 0 0,0 1 0 0 0,10-13-1 0 0,-11 18-574 0 0,-1 0 1 0 0,2 0-1 0 0,-1 0 0 0 0,0 0 0 0 0,0 1 0 0 0,6-4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24:29.3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0 32 6665 0 0,'0'0'1901'0'0,"17"-6"-998"0"0,92 1-1083 0 0,-25 2 209 0 0,-13-3-148 0 0,17 1 56 0 0,5-1 117 0 0,108 6-106 0 0,-139 5 120 0 0,107 21 0 0 0,-138-20-52 0 0,-7-1 35 0 0,39 13-1 0 0,-38-8 12 0 0,-1 1 0 0 0,0 0 0 0 0,29 20 0 0 0,62 50 388 0 0,-92-63-530 0 0,-1 1 1 0 0,36 40-1 0 0,-40-37 71 0 0,0 1-1 0 0,-2 0 0 0 0,-1 2 1 0 0,0-1-1 0 0,16 43 1 0 0,31 114-5891 0 0,-33-63 2855 0 0,-21-78 2893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24:29.3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 98 6537 0 0,'14'5'2792'0'0,"-2"3"-1309"0"0,16 13-1673 0 0,25 28 1 0 0,-18-13 302 0 0,1 0 15 0 0,-24-25-53 0 0,20 25 0 0 0,-15-21 1066 0 0,-16-15-983 0 0,0-1 0 0 0,-1 1 0 0 0,1-1-1 0 0,0 1 1 0 0,0-1 0 0 0,-1 0 0 0 0,1 0-1 0 0,0 1 1 0 0,0-2 0 0 0,15-23 98 0 0,-1 0-1 0 0,-1-1 1 0 0,-1-1 0 0 0,12-37 0 0 0,-18 42 26 0 0,11-28 162 0 0,-15 42-454 0 0,1-1 0 0 0,0 1 0 0 0,10-13-1 0 0,-11 18-574 0 0,-1 0 1 0 0,2 0-1 0 0,-1 0 0 0 0,0 0 0 0 0,0 1 0 0 0,6-4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55:38.1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0 32 6665 0 0,'0'0'1901'0'0,"17"-6"-998"0"0,92 1-1083 0 0,-25 2 209 0 0,-13-3-148 0 0,17 1 56 0 0,5-1 117 0 0,108 6-106 0 0,-139 5 120 0 0,107 21 0 0 0,-138-20-52 0 0,-7-1 35 0 0,39 13-1 0 0,-38-8 12 0 0,-1 1 0 0 0,0 0 0 0 0,29 20 0 0 0,62 50 388 0 0,-92-63-530 0 0,-1 1 1 0 0,36 40-1 0 0,-40-37 71 0 0,0 1-1 0 0,-2 0 0 0 0,-1 2 1 0 0,0-1-1 0 0,16 43 1 0 0,31 114-5891 0 0,-33-63 2855 0 0,-21-78 2893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8T04:55:38.1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 98 6537 0 0,'14'5'2792'0'0,"-2"3"-1309"0"0,16 13-1673 0 0,25 28 1 0 0,-18-13 302 0 0,1 0 15 0 0,-24-25-53 0 0,20 25 0 0 0,-15-21 1066 0 0,-16-15-983 0 0,0-1 0 0 0,-1 1 0 0 0,1-1-1 0 0,0 1 1 0 0,0-1 0 0 0,-1 0 0 0 0,1 0-1 0 0,0 1 1 0 0,0-2 0 0 0,15-23 98 0 0,-1 0-1 0 0,-1-1 1 0 0,-1-1 0 0 0,12-37 0 0 0,-18 42 26 0 0,11-28 162 0 0,-15 42-454 0 0,1-1 0 0 0,0 1 0 0 0,10-13-1 0 0,-11 18-574 0 0,-1 0 1 0 0,2 0-1 0 0,-1 0 0 0 0,0 0 0 0 0,0 1 0 0 0,6-4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85E0D-2E8C-3905-E909-1B2717AD5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664804"/>
            <a:ext cx="8363187" cy="762453"/>
          </a:xfrm>
        </p:spPr>
        <p:txBody>
          <a:bodyPr wrap="none" anchor="ctr"/>
          <a:lstStyle>
            <a:lvl1pPr algn="l"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BB6A7F-C7B5-5065-017C-5E5C1CB8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FDCA-6626-480F-947A-44267797F3C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F4F513-CB61-6CDB-5AFC-2466662A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AD2608-0628-1463-92C6-E40A25F3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B4A9-7ABE-4759-8848-9C26A6DC4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四角形: 角を丸くする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FAF7569-F88A-E08E-4A13-DF51884C36FC}"/>
              </a:ext>
            </a:extLst>
          </p:cNvPr>
          <p:cNvSpPr/>
          <p:nvPr userDrawn="1"/>
        </p:nvSpPr>
        <p:spPr>
          <a:xfrm>
            <a:off x="10128448" y="6273316"/>
            <a:ext cx="1656184" cy="2880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  </a:t>
            </a:r>
            <a:r>
              <a:rPr kumimoji="1" lang="en-US" altLang="ja-JP" sz="1400" dirty="0">
                <a:solidFill>
                  <a:schemeClr val="tx1"/>
                </a:solidFill>
              </a:rPr>
              <a:t>NEXT</a:t>
            </a:r>
            <a:r>
              <a:rPr kumimoji="1" lang="ja-JP" altLang="en-US" sz="1400" dirty="0">
                <a:solidFill>
                  <a:schemeClr val="tx1"/>
                </a:solidFill>
              </a:rPr>
              <a:t> ＞</a:t>
            </a:r>
          </a:p>
        </p:txBody>
      </p:sp>
    </p:spTree>
    <p:extLst>
      <p:ext uri="{BB962C8B-B14F-4D97-AF65-F5344CB8AC3E}">
        <p14:creationId xmlns:p14="http://schemas.microsoft.com/office/powerpoint/2010/main" val="61050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6D635E-F859-5AE9-6BA6-F6B552C3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FDCA-6626-480F-947A-44267797F3C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7DB1B5-DEC7-1352-7336-D914429D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343FF1-E844-3376-B029-545ECD04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3B4A9-7ABE-4759-8848-9C26A6DC4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四角形: 角を丸くする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623089-F4E5-DF96-3B43-8C0A6BA4BB6D}"/>
              </a:ext>
            </a:extLst>
          </p:cNvPr>
          <p:cNvSpPr/>
          <p:nvPr userDrawn="1"/>
        </p:nvSpPr>
        <p:spPr>
          <a:xfrm>
            <a:off x="10128448" y="6273316"/>
            <a:ext cx="1656184" cy="2880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  </a:t>
            </a:r>
            <a:r>
              <a:rPr kumimoji="1" lang="en-US" altLang="ja-JP" sz="1400" dirty="0">
                <a:solidFill>
                  <a:schemeClr val="tx1"/>
                </a:solidFill>
              </a:rPr>
              <a:t>NEXT</a:t>
            </a:r>
            <a:r>
              <a:rPr kumimoji="1" lang="ja-JP" altLang="en-US" sz="1400" dirty="0">
                <a:solidFill>
                  <a:schemeClr val="tx1"/>
                </a:solidFill>
              </a:rPr>
              <a:t> ＞</a:t>
            </a:r>
          </a:p>
        </p:txBody>
      </p:sp>
      <p:sp>
        <p:nvSpPr>
          <p:cNvPr id="6" name="四角形: 角を丸くする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68EF187-E8C6-A99A-4F64-F3C31B81C3D1}"/>
              </a:ext>
            </a:extLst>
          </p:cNvPr>
          <p:cNvSpPr/>
          <p:nvPr userDrawn="1"/>
        </p:nvSpPr>
        <p:spPr>
          <a:xfrm>
            <a:off x="9655423" y="6273316"/>
            <a:ext cx="288000" cy="2880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&lt;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855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3" Type="http://schemas.openxmlformats.org/officeDocument/2006/relationships/theme" Target="../theme/theme1.xml"/><Relationship Id="rId7" Type="http://schemas.openxmlformats.org/officeDocument/2006/relationships/slide" Target="../slides/slid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erialing-pact.com/" TargetMode="External"/><Relationship Id="rId11" Type="http://schemas.openxmlformats.org/officeDocument/2006/relationships/slide" Target="../slides/slide7.xml"/><Relationship Id="rId5" Type="http://schemas.openxmlformats.org/officeDocument/2006/relationships/image" Target="../media/image2.svg"/><Relationship Id="rId10" Type="http://schemas.openxmlformats.org/officeDocument/2006/relationships/slide" Target="../slides/slide6.xml"/><Relationship Id="rId4" Type="http://schemas.openxmlformats.org/officeDocument/2006/relationships/image" Target="../media/image1.png"/><Relationship Id="rId9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CCDFE6-022B-816E-55E1-5D88FA8CF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013"/>
            <a:ext cx="10515600" cy="427361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D9AF3A-8E8A-399B-3973-665F12E26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2E7D1D-7E1E-5E78-3812-705B26B78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2FFDCA-6626-480F-947A-44267797F3C5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EE5C27-249C-E87D-1D65-FAEF8A1FF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CC0290-B336-E3FA-BC3A-D227FD700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73B4A9-7ABE-4759-8848-9C26A6DC4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3E85FF-DF89-4B12-D768-928062857AA1}"/>
              </a:ext>
            </a:extLst>
          </p:cNvPr>
          <p:cNvSpPr/>
          <p:nvPr userDrawn="1"/>
        </p:nvSpPr>
        <p:spPr>
          <a:xfrm>
            <a:off x="0" y="0"/>
            <a:ext cx="73140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F2A998-CC29-6026-D86F-C5AEB6077BC9}"/>
              </a:ext>
            </a:extLst>
          </p:cNvPr>
          <p:cNvSpPr txBox="1"/>
          <p:nvPr userDrawn="1"/>
        </p:nvSpPr>
        <p:spPr>
          <a:xfrm>
            <a:off x="868218" y="207813"/>
            <a:ext cx="3421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How to create linked PDF documents in PowerPoint</a:t>
            </a:r>
            <a:endParaRPr kumimoji="1" lang="ja-JP" altLang="en-US" sz="1000" b="1" dirty="0"/>
          </a:p>
        </p:txBody>
      </p:sp>
      <p:pic>
        <p:nvPicPr>
          <p:cNvPr id="9" name="グラフィックス 8" descr="ホーム 単色塗りつぶし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90F32B2-6F23-5F0C-4CE2-71DEE1A722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1726" y="892387"/>
            <a:ext cx="287952" cy="287952"/>
          </a:xfrm>
          <a:prstGeom prst="rect">
            <a:avLst/>
          </a:prstGeom>
        </p:spPr>
      </p:pic>
      <p:grpSp>
        <p:nvGrpSpPr>
          <p:cNvPr id="15" name="01_Logo">
            <a:extLst>
              <a:ext uri="{FF2B5EF4-FFF2-40B4-BE49-F238E27FC236}">
                <a16:creationId xmlns:a16="http://schemas.microsoft.com/office/drawing/2014/main" id="{4A125D72-DAE3-75C4-DD2B-A7223174B335}"/>
              </a:ext>
            </a:extLst>
          </p:cNvPr>
          <p:cNvGrpSpPr/>
          <p:nvPr userDrawn="1"/>
        </p:nvGrpSpPr>
        <p:grpSpPr>
          <a:xfrm>
            <a:off x="221726" y="172461"/>
            <a:ext cx="287952" cy="287952"/>
            <a:chOff x="3216000" y="549000"/>
            <a:chExt cx="5760000" cy="5760000"/>
          </a:xfrm>
        </p:grpSpPr>
        <p:sp>
          <p:nvSpPr>
            <p:cNvPr id="16" name="PACT_Base">
              <a:hlinkClick r:id="rId6"/>
              <a:extLst>
                <a:ext uri="{FF2B5EF4-FFF2-40B4-BE49-F238E27FC236}">
                  <a16:creationId xmlns:a16="http://schemas.microsoft.com/office/drawing/2014/main" id="{962BB707-C472-B050-22B6-A0215455F161}"/>
                </a:ext>
              </a:extLst>
            </p:cNvPr>
            <p:cNvSpPr/>
            <p:nvPr/>
          </p:nvSpPr>
          <p:spPr>
            <a:xfrm>
              <a:off x="3216000" y="549000"/>
              <a:ext cx="5760000" cy="5760000"/>
            </a:xfrm>
            <a:prstGeom prst="rect">
              <a:avLst/>
            </a:prstGeom>
            <a:solidFill>
              <a:srgbClr val="464245">
                <a:alpha val="0"/>
              </a:srgbClr>
            </a:solidFill>
            <a:ln w="0" cap="rnd" cmpd="sng" algn="ctr">
              <a:solidFill>
                <a:prstClr val="black">
                  <a:alpha val="0"/>
                </a:prst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>
                <a:solidFill>
                  <a:srgbClr val="464245"/>
                </a:solidFill>
              </a:endParaRPr>
            </a:p>
          </p:txBody>
        </p:sp>
        <p:sp>
          <p:nvSpPr>
            <p:cNvPr id="17" name="PACTMate">
              <a:extLst>
                <a:ext uri="{FF2B5EF4-FFF2-40B4-BE49-F238E27FC236}">
                  <a16:creationId xmlns:a16="http://schemas.microsoft.com/office/drawing/2014/main" id="{9EB87334-2D14-73CE-A99F-324EBDA4AD7F}"/>
                </a:ext>
              </a:extLst>
            </p:cNvPr>
            <p:cNvSpPr/>
            <p:nvPr/>
          </p:nvSpPr>
          <p:spPr>
            <a:xfrm>
              <a:off x="6960000" y="4292998"/>
              <a:ext cx="1296000" cy="1295997"/>
            </a:xfrm>
            <a:custGeom>
              <a:avLst/>
              <a:gdLst/>
              <a:ahLst/>
              <a:cxnLst/>
              <a:rect l="l" t="t" r="r" b="b"/>
              <a:pathLst>
                <a:path w="972000" h="972000">
                  <a:moveTo>
                    <a:pt x="108000" y="108000"/>
                  </a:moveTo>
                  <a:lnTo>
                    <a:pt x="108000" y="864000"/>
                  </a:lnTo>
                  <a:lnTo>
                    <a:pt x="864000" y="864000"/>
                  </a:lnTo>
                  <a:lnTo>
                    <a:pt x="864000" y="108000"/>
                  </a:lnTo>
                  <a:close/>
                  <a:moveTo>
                    <a:pt x="0" y="0"/>
                  </a:moveTo>
                  <a:lnTo>
                    <a:pt x="108000" y="0"/>
                  </a:lnTo>
                  <a:lnTo>
                    <a:pt x="864000" y="0"/>
                  </a:lnTo>
                  <a:lnTo>
                    <a:pt x="972000" y="0"/>
                  </a:lnTo>
                  <a:lnTo>
                    <a:pt x="972000" y="108000"/>
                  </a:lnTo>
                  <a:lnTo>
                    <a:pt x="972000" y="864000"/>
                  </a:lnTo>
                  <a:lnTo>
                    <a:pt x="972000" y="972000"/>
                  </a:lnTo>
                  <a:lnTo>
                    <a:pt x="864000" y="972000"/>
                  </a:lnTo>
                  <a:lnTo>
                    <a:pt x="108000" y="972000"/>
                  </a:lnTo>
                  <a:lnTo>
                    <a:pt x="0" y="972000"/>
                  </a:lnTo>
                  <a:lnTo>
                    <a:pt x="0" y="864000"/>
                  </a:lnTo>
                  <a:lnTo>
                    <a:pt x="0" y="108000"/>
                  </a:lnTo>
                  <a:close/>
                </a:path>
              </a:pathLst>
            </a:custGeom>
            <a:solidFill>
              <a:srgbClr val="D27891"/>
            </a:solidFill>
            <a:ln w="38100" cap="flat" cmpd="sng" algn="ctr">
              <a:solidFill>
                <a:schemeClr val="tx1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+ 2c regular"/>
                <a:ea typeface="M+ 2c regular"/>
                <a:cs typeface="+mn-cs"/>
              </a:endParaRPr>
            </a:p>
          </p:txBody>
        </p:sp>
        <p:sp>
          <p:nvSpPr>
            <p:cNvPr id="18" name="PACTMate">
              <a:extLst>
                <a:ext uri="{FF2B5EF4-FFF2-40B4-BE49-F238E27FC236}">
                  <a16:creationId xmlns:a16="http://schemas.microsoft.com/office/drawing/2014/main" id="{AE00A23D-218C-262F-8BC2-F14CBF473261}"/>
                </a:ext>
              </a:extLst>
            </p:cNvPr>
            <p:cNvSpPr/>
            <p:nvPr/>
          </p:nvSpPr>
          <p:spPr>
            <a:xfrm>
              <a:off x="3936000" y="1269005"/>
              <a:ext cx="4320000" cy="4319990"/>
            </a:xfrm>
            <a:custGeom>
              <a:avLst/>
              <a:gdLst>
                <a:gd name="connsiteX0" fmla="*/ 143999 w 4320000"/>
                <a:gd name="connsiteY0" fmla="*/ 144000 h 4319990"/>
                <a:gd name="connsiteX1" fmla="*/ 143999 w 4320000"/>
                <a:gd name="connsiteY1" fmla="*/ 4175990 h 4319990"/>
                <a:gd name="connsiteX2" fmla="*/ 2735999 w 4320000"/>
                <a:gd name="connsiteY2" fmla="*/ 4175990 h 4319990"/>
                <a:gd name="connsiteX3" fmla="*/ 2735999 w 4320000"/>
                <a:gd name="connsiteY3" fmla="*/ 2879993 h 4319990"/>
                <a:gd name="connsiteX4" fmla="*/ 2735999 w 4320000"/>
                <a:gd name="connsiteY4" fmla="*/ 2735994 h 4319990"/>
                <a:gd name="connsiteX5" fmla="*/ 2879999 w 4320000"/>
                <a:gd name="connsiteY5" fmla="*/ 2735994 h 4319990"/>
                <a:gd name="connsiteX6" fmla="*/ 4175999 w 4320000"/>
                <a:gd name="connsiteY6" fmla="*/ 2735994 h 4319990"/>
                <a:gd name="connsiteX7" fmla="*/ 4175999 w 4320000"/>
                <a:gd name="connsiteY7" fmla="*/ 144000 h 4319990"/>
                <a:gd name="connsiteX8" fmla="*/ 0 w 4320000"/>
                <a:gd name="connsiteY8" fmla="*/ 0 h 4319990"/>
                <a:gd name="connsiteX9" fmla="*/ 144000 w 4320000"/>
                <a:gd name="connsiteY9" fmla="*/ 0 h 4319990"/>
                <a:gd name="connsiteX10" fmla="*/ 4176000 w 4320000"/>
                <a:gd name="connsiteY10" fmla="*/ 0 h 4319990"/>
                <a:gd name="connsiteX11" fmla="*/ 4320000 w 4320000"/>
                <a:gd name="connsiteY11" fmla="*/ 0 h 4319990"/>
                <a:gd name="connsiteX12" fmla="*/ 4320000 w 4320000"/>
                <a:gd name="connsiteY12" fmla="*/ 144000 h 4319990"/>
                <a:gd name="connsiteX13" fmla="*/ 4320000 w 4320000"/>
                <a:gd name="connsiteY13" fmla="*/ 2879993 h 4319990"/>
                <a:gd name="connsiteX14" fmla="*/ 4176000 w 4320000"/>
                <a:gd name="connsiteY14" fmla="*/ 2879993 h 4319990"/>
                <a:gd name="connsiteX15" fmla="*/ 2880000 w 4320000"/>
                <a:gd name="connsiteY15" fmla="*/ 2879993 h 4319990"/>
                <a:gd name="connsiteX16" fmla="*/ 2880000 w 4320000"/>
                <a:gd name="connsiteY16" fmla="*/ 4175990 h 4319990"/>
                <a:gd name="connsiteX17" fmla="*/ 2880000 w 4320000"/>
                <a:gd name="connsiteY17" fmla="*/ 4319990 h 4319990"/>
                <a:gd name="connsiteX18" fmla="*/ 144000 w 4320000"/>
                <a:gd name="connsiteY18" fmla="*/ 4319990 h 4319990"/>
                <a:gd name="connsiteX19" fmla="*/ 0 w 4320000"/>
                <a:gd name="connsiteY19" fmla="*/ 4319990 h 4319990"/>
                <a:gd name="connsiteX20" fmla="*/ 0 w 4320000"/>
                <a:gd name="connsiteY20" fmla="*/ 4175990 h 4319990"/>
                <a:gd name="connsiteX21" fmla="*/ 0 w 4320000"/>
                <a:gd name="connsiteY21" fmla="*/ 144000 h 431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320000" h="4319990">
                  <a:moveTo>
                    <a:pt x="143999" y="144000"/>
                  </a:moveTo>
                  <a:lnTo>
                    <a:pt x="143999" y="4175990"/>
                  </a:lnTo>
                  <a:lnTo>
                    <a:pt x="2735999" y="4175990"/>
                  </a:lnTo>
                  <a:lnTo>
                    <a:pt x="2735999" y="2879993"/>
                  </a:lnTo>
                  <a:lnTo>
                    <a:pt x="2735999" y="2735994"/>
                  </a:lnTo>
                  <a:lnTo>
                    <a:pt x="2879999" y="2735994"/>
                  </a:lnTo>
                  <a:lnTo>
                    <a:pt x="4175999" y="2735994"/>
                  </a:lnTo>
                  <a:lnTo>
                    <a:pt x="4175999" y="144000"/>
                  </a:lnTo>
                  <a:close/>
                  <a:moveTo>
                    <a:pt x="0" y="0"/>
                  </a:moveTo>
                  <a:lnTo>
                    <a:pt x="144000" y="0"/>
                  </a:lnTo>
                  <a:lnTo>
                    <a:pt x="4176000" y="0"/>
                  </a:lnTo>
                  <a:lnTo>
                    <a:pt x="4320000" y="0"/>
                  </a:lnTo>
                  <a:lnTo>
                    <a:pt x="4320000" y="144000"/>
                  </a:lnTo>
                  <a:lnTo>
                    <a:pt x="4320000" y="2879993"/>
                  </a:lnTo>
                  <a:lnTo>
                    <a:pt x="4176000" y="2879993"/>
                  </a:lnTo>
                  <a:lnTo>
                    <a:pt x="2880000" y="2879993"/>
                  </a:lnTo>
                  <a:lnTo>
                    <a:pt x="2880000" y="4175990"/>
                  </a:lnTo>
                  <a:lnTo>
                    <a:pt x="2880000" y="4319990"/>
                  </a:lnTo>
                  <a:lnTo>
                    <a:pt x="144000" y="4319990"/>
                  </a:lnTo>
                  <a:lnTo>
                    <a:pt x="0" y="4319990"/>
                  </a:lnTo>
                  <a:lnTo>
                    <a:pt x="0" y="4175990"/>
                  </a:lnTo>
                  <a:lnTo>
                    <a:pt x="0" y="144000"/>
                  </a:lnTo>
                  <a:close/>
                </a:path>
              </a:pathLst>
            </a:custGeom>
            <a:solidFill>
              <a:srgbClr val="464245"/>
            </a:solidFill>
            <a:ln w="38100" cap="flat" cmpd="sng" algn="ctr">
              <a:solidFill>
                <a:schemeClr val="tx1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+ 2c regular"/>
                <a:ea typeface="M+ 2c regular"/>
                <a:cs typeface="+mn-cs"/>
              </a:endParaRPr>
            </a:p>
          </p:txBody>
        </p:sp>
        <p:sp>
          <p:nvSpPr>
            <p:cNvPr id="19" name="PACTMate">
              <a:extLst>
                <a:ext uri="{FF2B5EF4-FFF2-40B4-BE49-F238E27FC236}">
                  <a16:creationId xmlns:a16="http://schemas.microsoft.com/office/drawing/2014/main" id="{CB099BD2-0F6C-97CB-868B-EC5F67950C43}"/>
                </a:ext>
              </a:extLst>
            </p:cNvPr>
            <p:cNvSpPr/>
            <p:nvPr/>
          </p:nvSpPr>
          <p:spPr>
            <a:xfrm>
              <a:off x="6168725" y="2060276"/>
              <a:ext cx="1296000" cy="1295997"/>
            </a:xfrm>
            <a:custGeom>
              <a:avLst/>
              <a:gdLst>
                <a:gd name="connsiteX0" fmla="*/ 144000 w 1296000"/>
                <a:gd name="connsiteY0" fmla="*/ 144000 h 1295997"/>
                <a:gd name="connsiteX1" fmla="*/ 144000 w 1296000"/>
                <a:gd name="connsiteY1" fmla="*/ 1151998 h 1295997"/>
                <a:gd name="connsiteX2" fmla="*/ 1152000 w 1296000"/>
                <a:gd name="connsiteY2" fmla="*/ 1151998 h 1295997"/>
                <a:gd name="connsiteX3" fmla="*/ 1152000 w 1296000"/>
                <a:gd name="connsiteY3" fmla="*/ 144000 h 1295997"/>
                <a:gd name="connsiteX4" fmla="*/ 0 w 1296000"/>
                <a:gd name="connsiteY4" fmla="*/ 0 h 1295997"/>
                <a:gd name="connsiteX5" fmla="*/ 144000 w 1296000"/>
                <a:gd name="connsiteY5" fmla="*/ 0 h 1295997"/>
                <a:gd name="connsiteX6" fmla="*/ 1152000 w 1296000"/>
                <a:gd name="connsiteY6" fmla="*/ 0 h 1295997"/>
                <a:gd name="connsiteX7" fmla="*/ 1296000 w 1296000"/>
                <a:gd name="connsiteY7" fmla="*/ 0 h 1295997"/>
                <a:gd name="connsiteX8" fmla="*/ 1296000 w 1296000"/>
                <a:gd name="connsiteY8" fmla="*/ 144000 h 1295997"/>
                <a:gd name="connsiteX9" fmla="*/ 1296000 w 1296000"/>
                <a:gd name="connsiteY9" fmla="*/ 1151998 h 1295997"/>
                <a:gd name="connsiteX10" fmla="*/ 1296000 w 1296000"/>
                <a:gd name="connsiteY10" fmla="*/ 1295997 h 1295997"/>
                <a:gd name="connsiteX11" fmla="*/ 1152000 w 1296000"/>
                <a:gd name="connsiteY11" fmla="*/ 1295997 h 1295997"/>
                <a:gd name="connsiteX12" fmla="*/ 144000 w 1296000"/>
                <a:gd name="connsiteY12" fmla="*/ 1295997 h 1295997"/>
                <a:gd name="connsiteX13" fmla="*/ 0 w 1296000"/>
                <a:gd name="connsiteY13" fmla="*/ 1295997 h 1295997"/>
                <a:gd name="connsiteX14" fmla="*/ 0 w 1296000"/>
                <a:gd name="connsiteY14" fmla="*/ 1151998 h 1295997"/>
                <a:gd name="connsiteX15" fmla="*/ 0 w 1296000"/>
                <a:gd name="connsiteY15" fmla="*/ 144000 h 129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96000" h="1295997">
                  <a:moveTo>
                    <a:pt x="144000" y="144000"/>
                  </a:moveTo>
                  <a:lnTo>
                    <a:pt x="144000" y="1151998"/>
                  </a:lnTo>
                  <a:lnTo>
                    <a:pt x="1152000" y="1151998"/>
                  </a:lnTo>
                  <a:lnTo>
                    <a:pt x="1152000" y="144000"/>
                  </a:lnTo>
                  <a:close/>
                  <a:moveTo>
                    <a:pt x="0" y="0"/>
                  </a:moveTo>
                  <a:lnTo>
                    <a:pt x="144000" y="0"/>
                  </a:lnTo>
                  <a:lnTo>
                    <a:pt x="1152000" y="0"/>
                  </a:lnTo>
                  <a:lnTo>
                    <a:pt x="1296000" y="0"/>
                  </a:lnTo>
                  <a:lnTo>
                    <a:pt x="1296000" y="144000"/>
                  </a:lnTo>
                  <a:lnTo>
                    <a:pt x="1296000" y="1151998"/>
                  </a:lnTo>
                  <a:lnTo>
                    <a:pt x="1296000" y="1295997"/>
                  </a:lnTo>
                  <a:lnTo>
                    <a:pt x="1152000" y="1295997"/>
                  </a:lnTo>
                  <a:lnTo>
                    <a:pt x="144000" y="1295997"/>
                  </a:lnTo>
                  <a:lnTo>
                    <a:pt x="0" y="1295997"/>
                  </a:lnTo>
                  <a:lnTo>
                    <a:pt x="0" y="1151998"/>
                  </a:lnTo>
                  <a:lnTo>
                    <a:pt x="0" y="144000"/>
                  </a:lnTo>
                  <a:close/>
                </a:path>
              </a:pathLst>
            </a:custGeom>
            <a:solidFill>
              <a:srgbClr val="464245"/>
            </a:solidFill>
            <a:ln w="38100" cap="flat" cmpd="sng" algn="ctr">
              <a:solidFill>
                <a:schemeClr val="tx1">
                  <a:alpha val="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defTabSz="914377"/>
              <a:endParaRPr kumimoji="0" lang="ja-JP" altLang="en-US" sz="2400" kern="0" dirty="0">
                <a:solidFill>
                  <a:srgbClr val="595959"/>
                </a:solidFill>
                <a:latin typeface="M+ 2c regular"/>
                <a:ea typeface="M+ 2c regular"/>
              </a:endParaRPr>
            </a:p>
          </p:txBody>
        </p:sp>
      </p:grpSp>
      <p:sp>
        <p:nvSpPr>
          <p:cNvPr id="10" name="楕円 9">
            <a:hlinkClick r:id="rId7" action="ppaction://hlinksldjump"/>
            <a:extLst>
              <a:ext uri="{FF2B5EF4-FFF2-40B4-BE49-F238E27FC236}">
                <a16:creationId xmlns:a16="http://schemas.microsoft.com/office/drawing/2014/main" id="{EACC4D35-DC5C-ED7B-DF9D-1E518C635140}"/>
              </a:ext>
            </a:extLst>
          </p:cNvPr>
          <p:cNvSpPr/>
          <p:nvPr userDrawn="1"/>
        </p:nvSpPr>
        <p:spPr>
          <a:xfrm>
            <a:off x="190384" y="1433992"/>
            <a:ext cx="350636" cy="3506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01</a:t>
            </a:r>
          </a:p>
        </p:txBody>
      </p:sp>
      <p:sp>
        <p:nvSpPr>
          <p:cNvPr id="11" name="楕円 10">
            <a:hlinkClick r:id="rId8" action="ppaction://hlinksldjump"/>
            <a:extLst>
              <a:ext uri="{FF2B5EF4-FFF2-40B4-BE49-F238E27FC236}">
                <a16:creationId xmlns:a16="http://schemas.microsoft.com/office/drawing/2014/main" id="{1586D7AB-564B-70C8-7F26-5699373C0C8B}"/>
              </a:ext>
            </a:extLst>
          </p:cNvPr>
          <p:cNvSpPr/>
          <p:nvPr userDrawn="1"/>
        </p:nvSpPr>
        <p:spPr>
          <a:xfrm>
            <a:off x="190384" y="2065584"/>
            <a:ext cx="350636" cy="3506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02</a:t>
            </a:r>
          </a:p>
        </p:txBody>
      </p:sp>
      <p:sp>
        <p:nvSpPr>
          <p:cNvPr id="12" name="楕円 11">
            <a:hlinkClick r:id="rId9" action="ppaction://hlinksldjump"/>
            <a:extLst>
              <a:ext uri="{FF2B5EF4-FFF2-40B4-BE49-F238E27FC236}">
                <a16:creationId xmlns:a16="http://schemas.microsoft.com/office/drawing/2014/main" id="{12B8CB4B-EA56-7DF1-DB5F-6F857F36412F}"/>
              </a:ext>
            </a:extLst>
          </p:cNvPr>
          <p:cNvSpPr/>
          <p:nvPr userDrawn="1"/>
        </p:nvSpPr>
        <p:spPr>
          <a:xfrm>
            <a:off x="190384" y="2697176"/>
            <a:ext cx="350636" cy="3506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03</a:t>
            </a:r>
          </a:p>
        </p:txBody>
      </p:sp>
      <p:sp>
        <p:nvSpPr>
          <p:cNvPr id="13" name="楕円 12">
            <a:hlinkClick r:id="rId10" action="ppaction://hlinksldjump"/>
            <a:extLst>
              <a:ext uri="{FF2B5EF4-FFF2-40B4-BE49-F238E27FC236}">
                <a16:creationId xmlns:a16="http://schemas.microsoft.com/office/drawing/2014/main" id="{2C108D79-E570-8DFA-5AE0-72D4D6D7BEA3}"/>
              </a:ext>
            </a:extLst>
          </p:cNvPr>
          <p:cNvSpPr/>
          <p:nvPr userDrawn="1"/>
        </p:nvSpPr>
        <p:spPr>
          <a:xfrm>
            <a:off x="190384" y="3328768"/>
            <a:ext cx="350636" cy="3506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04</a:t>
            </a:r>
          </a:p>
        </p:txBody>
      </p:sp>
      <p:sp>
        <p:nvSpPr>
          <p:cNvPr id="14" name="楕円 13">
            <a:hlinkClick r:id="rId11" action="ppaction://hlinksldjump"/>
            <a:extLst>
              <a:ext uri="{FF2B5EF4-FFF2-40B4-BE49-F238E27FC236}">
                <a16:creationId xmlns:a16="http://schemas.microsoft.com/office/drawing/2014/main" id="{292C9499-3724-111E-73DA-B74EB72C43D1}"/>
              </a:ext>
            </a:extLst>
          </p:cNvPr>
          <p:cNvSpPr/>
          <p:nvPr userDrawn="1"/>
        </p:nvSpPr>
        <p:spPr>
          <a:xfrm>
            <a:off x="190384" y="3960359"/>
            <a:ext cx="350636" cy="35063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273466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2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4.png"/><Relationship Id="rId9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4.xml"/><Relationship Id="rId7" Type="http://schemas.openxmlformats.org/officeDocument/2006/relationships/customXml" Target="../ink/ink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image" Target="../media/image4.png"/><Relationship Id="rId4" Type="http://schemas.openxmlformats.org/officeDocument/2006/relationships/slide" Target="slide5.xml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4.png"/><Relationship Id="rId9" Type="http://schemas.openxmlformats.org/officeDocument/2006/relationships/customXml" Target="../ink/ink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048939-C6CE-472E-2085-D872E556EC79}"/>
              </a:ext>
            </a:extLst>
          </p:cNvPr>
          <p:cNvSpPr txBox="1"/>
          <p:nvPr/>
        </p:nvSpPr>
        <p:spPr>
          <a:xfrm>
            <a:off x="4684396" y="3626441"/>
            <a:ext cx="28232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/>
              <a:t>F5 to Start</a:t>
            </a:r>
            <a:endParaRPr kumimoji="1" lang="ja-JP" altLang="en-US" sz="4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445810-A2E8-A05D-3B15-4BE69C37454E}"/>
              </a:ext>
            </a:extLst>
          </p:cNvPr>
          <p:cNvSpPr txBox="1"/>
          <p:nvPr/>
        </p:nvSpPr>
        <p:spPr>
          <a:xfrm>
            <a:off x="3233681" y="2492896"/>
            <a:ext cx="5724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/>
              <a:t>スライドショーでリンク機能を体感してみてください</a:t>
            </a:r>
            <a:endParaRPr kumimoji="1" lang="ja-JP" altLang="en-US" b="1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43AEFF0-96B8-D41E-9491-B6F71ACA51A3}"/>
              </a:ext>
            </a:extLst>
          </p:cNvPr>
          <p:cNvGrpSpPr/>
          <p:nvPr/>
        </p:nvGrpSpPr>
        <p:grpSpPr>
          <a:xfrm rot="20156069">
            <a:off x="9606195" y="5999407"/>
            <a:ext cx="626082" cy="333836"/>
            <a:chOff x="4588959" y="1585760"/>
            <a:chExt cx="2254321" cy="120203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5" name="インク 14">
                  <a:extLst>
                    <a:ext uri="{FF2B5EF4-FFF2-40B4-BE49-F238E27FC236}">
                      <a16:creationId xmlns:a16="http://schemas.microsoft.com/office/drawing/2014/main" id="{277D0543-9CA4-FC09-4E75-E480F3886B81}"/>
                    </a:ext>
                  </a:extLst>
                </p14:cNvPr>
                <p14:cNvContentPartPr/>
                <p14:nvPr/>
              </p14:nvContentPartPr>
              <p14:xfrm>
                <a:off x="4588959" y="1585760"/>
                <a:ext cx="2032921" cy="1067400"/>
              </p14:xfrm>
            </p:contentPart>
          </mc:Choice>
          <mc:Fallback xmlns="">
            <p:pic>
              <p:nvPicPr>
                <p:cNvPr id="57" name="インク 56">
                  <a:extLst>
                    <a:ext uri="{FF2B5EF4-FFF2-40B4-BE49-F238E27FC236}">
                      <a16:creationId xmlns:a16="http://schemas.microsoft.com/office/drawing/2014/main" id="{7EF3041B-77A5-325C-49C7-526229D7661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55271" y="1552080"/>
                  <a:ext cx="2100296" cy="113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6" name="インク 15">
                  <a:extLst>
                    <a:ext uri="{FF2B5EF4-FFF2-40B4-BE49-F238E27FC236}">
                      <a16:creationId xmlns:a16="http://schemas.microsoft.com/office/drawing/2014/main" id="{476AD9EA-303B-9DA6-5E25-4E838FAED880}"/>
                    </a:ext>
                  </a:extLst>
                </p14:cNvPr>
                <p14:cNvContentPartPr/>
                <p14:nvPr/>
              </p14:nvContentPartPr>
              <p14:xfrm>
                <a:off x="6314801" y="2378476"/>
                <a:ext cx="528479" cy="409322"/>
              </p14:xfrm>
            </p:contentPart>
          </mc:Choice>
          <mc:Fallback xmlns="">
            <p:pic>
              <p:nvPicPr>
                <p:cNvPr id="58" name="インク 57">
                  <a:extLst>
                    <a:ext uri="{FF2B5EF4-FFF2-40B4-BE49-F238E27FC236}">
                      <a16:creationId xmlns:a16="http://schemas.microsoft.com/office/drawing/2014/main" id="{EB4C40DB-E391-1D6C-B7A4-E17714754F3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281123" y="2344798"/>
                  <a:ext cx="595834" cy="476679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832820E-EA2D-11C0-9735-BCD7A611E3C3}"/>
              </a:ext>
            </a:extLst>
          </p:cNvPr>
          <p:cNvSpPr txBox="1"/>
          <p:nvPr/>
        </p:nvSpPr>
        <p:spPr>
          <a:xfrm rot="420000">
            <a:off x="8767806" y="613122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クリック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29819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296DE9A-520A-9F03-D1D7-B8066878B3DA}"/>
              </a:ext>
            </a:extLst>
          </p:cNvPr>
          <p:cNvCxnSpPr>
            <a:cxnSpLocks/>
          </p:cNvCxnSpPr>
          <p:nvPr/>
        </p:nvCxnSpPr>
        <p:spPr>
          <a:xfrm>
            <a:off x="0" y="4581128"/>
            <a:ext cx="121920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4054CB3E-2862-DBDD-EC19-7591FC505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332406"/>
            <a:ext cx="8802410" cy="1427250"/>
          </a:xfrm>
        </p:spPr>
        <p:txBody>
          <a:bodyPr/>
          <a:lstStyle/>
          <a:p>
            <a:r>
              <a:rPr lang="en-US" altLang="ja-JP" dirty="0"/>
              <a:t>PowerPoint</a:t>
            </a:r>
            <a:r>
              <a:rPr lang="ja-JP" altLang="en-US" dirty="0"/>
              <a:t>で</a:t>
            </a:r>
            <a:br>
              <a:rPr lang="en-US" altLang="ja-JP" dirty="0"/>
            </a:br>
            <a:r>
              <a:rPr lang="ja-JP" altLang="en-US" dirty="0"/>
              <a:t>リンクを使った資料を作る方法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8C3F56D-4205-6558-B690-6711D34F1F59}"/>
              </a:ext>
            </a:extLst>
          </p:cNvPr>
          <p:cNvSpPr/>
          <p:nvPr/>
        </p:nvSpPr>
        <p:spPr>
          <a:xfrm>
            <a:off x="743050" y="3753036"/>
            <a:ext cx="1656184" cy="165618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資料完成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8F61741-C5DC-AFAE-E84E-43D68046FF64}"/>
              </a:ext>
            </a:extLst>
          </p:cNvPr>
          <p:cNvSpPr/>
          <p:nvPr/>
        </p:nvSpPr>
        <p:spPr>
          <a:xfrm>
            <a:off x="3005479" y="3753036"/>
            <a:ext cx="1656184" cy="165618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リンク元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オブジェクト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A2962374-8795-8628-60A2-8AF1D0DE2B8A}"/>
              </a:ext>
            </a:extLst>
          </p:cNvPr>
          <p:cNvSpPr/>
          <p:nvPr/>
        </p:nvSpPr>
        <p:spPr>
          <a:xfrm>
            <a:off x="5267908" y="3753036"/>
            <a:ext cx="1656184" cy="165618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リンク設定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表示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EFB0C50C-048C-11DF-DEF2-4874EE93E9B9}"/>
              </a:ext>
            </a:extLst>
          </p:cNvPr>
          <p:cNvSpPr/>
          <p:nvPr/>
        </p:nvSpPr>
        <p:spPr>
          <a:xfrm>
            <a:off x="7530337" y="3753036"/>
            <a:ext cx="1656184" cy="165618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リンク先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設定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CFC6ADD1-8CEC-8311-E3BC-C938CA1495CA}"/>
              </a:ext>
            </a:extLst>
          </p:cNvPr>
          <p:cNvSpPr/>
          <p:nvPr/>
        </p:nvSpPr>
        <p:spPr>
          <a:xfrm>
            <a:off x="9792766" y="3753036"/>
            <a:ext cx="1656184" cy="1656184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PDF</a:t>
            </a:r>
            <a:r>
              <a:rPr kumimoji="1" lang="ja-JP" altLang="en-US" b="1" dirty="0">
                <a:solidFill>
                  <a:schemeClr val="tx1"/>
                </a:solidFill>
              </a:rPr>
              <a:t>化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A809BBEA-9C61-A93C-7E8D-E802303AEF28}"/>
              </a:ext>
            </a:extLst>
          </p:cNvPr>
          <p:cNvSpPr/>
          <p:nvPr/>
        </p:nvSpPr>
        <p:spPr>
          <a:xfrm>
            <a:off x="563030" y="3644695"/>
            <a:ext cx="612980" cy="61298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dirty="0"/>
              <a:t>01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3B41A054-2A34-80EB-A8E5-49DD6EDAC4C8}"/>
              </a:ext>
            </a:extLst>
          </p:cNvPr>
          <p:cNvSpPr/>
          <p:nvPr/>
        </p:nvSpPr>
        <p:spPr>
          <a:xfrm>
            <a:off x="2825459" y="3644695"/>
            <a:ext cx="612980" cy="61298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dirty="0"/>
              <a:t>02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875B42D0-A593-56E8-903D-BBEE9A822CE9}"/>
              </a:ext>
            </a:extLst>
          </p:cNvPr>
          <p:cNvSpPr/>
          <p:nvPr/>
        </p:nvSpPr>
        <p:spPr>
          <a:xfrm>
            <a:off x="5087888" y="3644695"/>
            <a:ext cx="612980" cy="61298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dirty="0"/>
              <a:t>03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C20BB326-CA66-290E-6FD1-E175DED10881}"/>
              </a:ext>
            </a:extLst>
          </p:cNvPr>
          <p:cNvSpPr/>
          <p:nvPr/>
        </p:nvSpPr>
        <p:spPr>
          <a:xfrm>
            <a:off x="7350317" y="3644695"/>
            <a:ext cx="612980" cy="61298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dirty="0"/>
              <a:t>04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2A457AE7-1105-E427-B56C-EEE358C2F241}"/>
              </a:ext>
            </a:extLst>
          </p:cNvPr>
          <p:cNvSpPr/>
          <p:nvPr/>
        </p:nvSpPr>
        <p:spPr>
          <a:xfrm>
            <a:off x="9612746" y="3644695"/>
            <a:ext cx="612980" cy="61298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dirty="0"/>
              <a:t>05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4805D12-E094-C425-D9DF-27FD542B8C52}"/>
              </a:ext>
            </a:extLst>
          </p:cNvPr>
          <p:cNvGrpSpPr/>
          <p:nvPr/>
        </p:nvGrpSpPr>
        <p:grpSpPr>
          <a:xfrm>
            <a:off x="1957101" y="5079924"/>
            <a:ext cx="369982" cy="369982"/>
            <a:chOff x="1957101" y="5079924"/>
            <a:chExt cx="369982" cy="369982"/>
          </a:xfrm>
        </p:grpSpPr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BC533249-FE17-AE28-652C-266072529357}"/>
                </a:ext>
              </a:extLst>
            </p:cNvPr>
            <p:cNvGrpSpPr/>
            <p:nvPr/>
          </p:nvGrpSpPr>
          <p:grpSpPr>
            <a:xfrm>
              <a:off x="1957101" y="5079924"/>
              <a:ext cx="369982" cy="369982"/>
              <a:chOff x="1957101" y="5079924"/>
              <a:chExt cx="369982" cy="369982"/>
            </a:xfrm>
          </p:grpSpPr>
          <p:sp>
            <p:nvSpPr>
              <p:cNvPr id="24" name="楕円 23">
                <a:extLst>
                  <a:ext uri="{FF2B5EF4-FFF2-40B4-BE49-F238E27FC236}">
                    <a16:creationId xmlns:a16="http://schemas.microsoft.com/office/drawing/2014/main" id="{1715E722-40E0-3821-7463-C44551DA41E8}"/>
                  </a:ext>
                </a:extLst>
              </p:cNvPr>
              <p:cNvSpPr/>
              <p:nvPr/>
            </p:nvSpPr>
            <p:spPr>
              <a:xfrm>
                <a:off x="1975426" y="5098256"/>
                <a:ext cx="333316" cy="3333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C50DC4EB-40ED-AA8C-3C3C-DE18EB3D3534}"/>
                  </a:ext>
                </a:extLst>
              </p:cNvPr>
              <p:cNvGrpSpPr/>
              <p:nvPr/>
            </p:nvGrpSpPr>
            <p:grpSpPr>
              <a:xfrm>
                <a:off x="1957101" y="5079924"/>
                <a:ext cx="369982" cy="369982"/>
                <a:chOff x="2046859" y="5155611"/>
                <a:chExt cx="723899" cy="723899"/>
              </a:xfrm>
            </p:grpSpPr>
            <p:sp>
              <p:nvSpPr>
                <p:cNvPr id="20" name="フリーフォーム: 図形 19">
                  <a:extLst>
                    <a:ext uri="{FF2B5EF4-FFF2-40B4-BE49-F238E27FC236}">
                      <a16:creationId xmlns:a16="http://schemas.microsoft.com/office/drawing/2014/main" id="{340F8260-0A4C-EC69-6DD8-F925AFE6CB64}"/>
                    </a:ext>
                  </a:extLst>
                </p:cNvPr>
                <p:cNvSpPr/>
                <p:nvPr/>
              </p:nvSpPr>
              <p:spPr>
                <a:xfrm>
                  <a:off x="2046859" y="5155611"/>
                  <a:ext cx="723899" cy="723899"/>
                </a:xfrm>
                <a:custGeom>
                  <a:avLst/>
                  <a:gdLst>
                    <a:gd name="connsiteX0" fmla="*/ 361949 w 723899"/>
                    <a:gd name="connsiteY0" fmla="*/ 57149 h 723899"/>
                    <a:gd name="connsiteX1" fmla="*/ 57150 w 723899"/>
                    <a:gd name="connsiteY1" fmla="*/ 361949 h 723899"/>
                    <a:gd name="connsiteX2" fmla="*/ 361949 w 723899"/>
                    <a:gd name="connsiteY2" fmla="*/ 666749 h 723899"/>
                    <a:gd name="connsiteX3" fmla="*/ 666749 w 723899"/>
                    <a:gd name="connsiteY3" fmla="*/ 361949 h 723899"/>
                    <a:gd name="connsiteX4" fmla="*/ 361949 w 723899"/>
                    <a:gd name="connsiteY4" fmla="*/ 57149 h 723899"/>
                    <a:gd name="connsiteX5" fmla="*/ 361949 w 723899"/>
                    <a:gd name="connsiteY5" fmla="*/ 0 h 723899"/>
                    <a:gd name="connsiteX6" fmla="*/ 723899 w 723899"/>
                    <a:gd name="connsiteY6" fmla="*/ 361949 h 723899"/>
                    <a:gd name="connsiteX7" fmla="*/ 361949 w 723899"/>
                    <a:gd name="connsiteY7" fmla="*/ 723899 h 723899"/>
                    <a:gd name="connsiteX8" fmla="*/ 0 w 723899"/>
                    <a:gd name="connsiteY8" fmla="*/ 361949 h 723899"/>
                    <a:gd name="connsiteX9" fmla="*/ 361949 w 723899"/>
                    <a:gd name="connsiteY9" fmla="*/ 0 h 7238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23899" h="723899">
                      <a:moveTo>
                        <a:pt x="361949" y="57149"/>
                      </a:moveTo>
                      <a:cubicBezTo>
                        <a:pt x="193614" y="57149"/>
                        <a:pt x="57150" y="193613"/>
                        <a:pt x="57150" y="361949"/>
                      </a:cubicBezTo>
                      <a:cubicBezTo>
                        <a:pt x="57150" y="530285"/>
                        <a:pt x="193614" y="666749"/>
                        <a:pt x="361949" y="666749"/>
                      </a:cubicBezTo>
                      <a:cubicBezTo>
                        <a:pt x="530285" y="666749"/>
                        <a:pt x="666749" y="530285"/>
                        <a:pt x="666749" y="361949"/>
                      </a:cubicBezTo>
                      <a:cubicBezTo>
                        <a:pt x="666749" y="193613"/>
                        <a:pt x="530285" y="57149"/>
                        <a:pt x="361949" y="57149"/>
                      </a:cubicBezTo>
                      <a:close/>
                      <a:moveTo>
                        <a:pt x="361949" y="0"/>
                      </a:moveTo>
                      <a:cubicBezTo>
                        <a:pt x="561848" y="0"/>
                        <a:pt x="723899" y="162050"/>
                        <a:pt x="723899" y="361949"/>
                      </a:cubicBezTo>
                      <a:cubicBezTo>
                        <a:pt x="723899" y="561848"/>
                        <a:pt x="561848" y="723899"/>
                        <a:pt x="361949" y="723899"/>
                      </a:cubicBezTo>
                      <a:cubicBezTo>
                        <a:pt x="162051" y="723899"/>
                        <a:pt x="0" y="561848"/>
                        <a:pt x="0" y="361949"/>
                      </a:cubicBezTo>
                      <a:cubicBezTo>
                        <a:pt x="0" y="162050"/>
                        <a:pt x="162051" y="0"/>
                        <a:pt x="361949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フリーフォーム: 図形 21">
                  <a:extLst>
                    <a:ext uri="{FF2B5EF4-FFF2-40B4-BE49-F238E27FC236}">
                      <a16:creationId xmlns:a16="http://schemas.microsoft.com/office/drawing/2014/main" id="{9374DD0D-BEFE-81FD-1E48-0350EC386BEB}"/>
                    </a:ext>
                  </a:extLst>
                </p:cNvPr>
                <p:cNvSpPr/>
                <p:nvPr/>
              </p:nvSpPr>
              <p:spPr>
                <a:xfrm>
                  <a:off x="2189733" y="5356349"/>
                  <a:ext cx="438124" cy="322423"/>
                </a:xfrm>
                <a:custGeom>
                  <a:avLst/>
                  <a:gdLst>
                    <a:gd name="connsiteX0" fmla="*/ 276938 w 438124"/>
                    <a:gd name="connsiteY0" fmla="*/ 0 h 322423"/>
                    <a:gd name="connsiteX1" fmla="*/ 296417 w 438124"/>
                    <a:gd name="connsiteY1" fmla="*/ 7669 h 322423"/>
                    <a:gd name="connsiteX2" fmla="*/ 429767 w 438124"/>
                    <a:gd name="connsiteY2" fmla="*/ 141019 h 322423"/>
                    <a:gd name="connsiteX3" fmla="*/ 429767 w 438124"/>
                    <a:gd name="connsiteY3" fmla="*/ 181405 h 322423"/>
                    <a:gd name="connsiteX4" fmla="*/ 296417 w 438124"/>
                    <a:gd name="connsiteY4" fmla="*/ 314755 h 322423"/>
                    <a:gd name="connsiteX5" fmla="*/ 256031 w 438124"/>
                    <a:gd name="connsiteY5" fmla="*/ 313329 h 322423"/>
                    <a:gd name="connsiteX6" fmla="*/ 256031 w 438124"/>
                    <a:gd name="connsiteY6" fmla="*/ 274369 h 322423"/>
                    <a:gd name="connsiteX7" fmla="*/ 340613 w 438124"/>
                    <a:gd name="connsiteY7" fmla="*/ 189787 h 322423"/>
                    <a:gd name="connsiteX8" fmla="*/ 28575 w 438124"/>
                    <a:gd name="connsiteY8" fmla="*/ 189787 h 322423"/>
                    <a:gd name="connsiteX9" fmla="*/ 0 w 438124"/>
                    <a:gd name="connsiteY9" fmla="*/ 161212 h 322423"/>
                    <a:gd name="connsiteX10" fmla="*/ 28575 w 438124"/>
                    <a:gd name="connsiteY10" fmla="*/ 132637 h 322423"/>
                    <a:gd name="connsiteX11" fmla="*/ 340613 w 438124"/>
                    <a:gd name="connsiteY11" fmla="*/ 132637 h 322423"/>
                    <a:gd name="connsiteX12" fmla="*/ 256031 w 438124"/>
                    <a:gd name="connsiteY12" fmla="*/ 48055 h 322423"/>
                    <a:gd name="connsiteX13" fmla="*/ 257457 w 438124"/>
                    <a:gd name="connsiteY13" fmla="*/ 7669 h 322423"/>
                    <a:gd name="connsiteX14" fmla="*/ 276938 w 438124"/>
                    <a:gd name="connsiteY14" fmla="*/ 0 h 3224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8124" h="322423">
                      <a:moveTo>
                        <a:pt x="276938" y="0"/>
                      </a:moveTo>
                      <a:cubicBezTo>
                        <a:pt x="283934" y="0"/>
                        <a:pt x="290930" y="2557"/>
                        <a:pt x="296417" y="7669"/>
                      </a:cubicBezTo>
                      <a:lnTo>
                        <a:pt x="429767" y="141019"/>
                      </a:lnTo>
                      <a:cubicBezTo>
                        <a:pt x="440910" y="152175"/>
                        <a:pt x="440910" y="170248"/>
                        <a:pt x="429767" y="181405"/>
                      </a:cubicBezTo>
                      <a:lnTo>
                        <a:pt x="296417" y="314755"/>
                      </a:lnTo>
                      <a:cubicBezTo>
                        <a:pt x="284871" y="325513"/>
                        <a:pt x="266790" y="324875"/>
                        <a:pt x="256031" y="313329"/>
                      </a:cubicBezTo>
                      <a:cubicBezTo>
                        <a:pt x="245805" y="302355"/>
                        <a:pt x="245805" y="285343"/>
                        <a:pt x="256031" y="274369"/>
                      </a:cubicBezTo>
                      <a:lnTo>
                        <a:pt x="340613" y="189787"/>
                      </a:lnTo>
                      <a:lnTo>
                        <a:pt x="28575" y="189787"/>
                      </a:lnTo>
                      <a:cubicBezTo>
                        <a:pt x="12793" y="189787"/>
                        <a:pt x="0" y="176994"/>
                        <a:pt x="0" y="161212"/>
                      </a:cubicBezTo>
                      <a:cubicBezTo>
                        <a:pt x="0" y="145431"/>
                        <a:pt x="12793" y="132637"/>
                        <a:pt x="28575" y="132637"/>
                      </a:cubicBezTo>
                      <a:lnTo>
                        <a:pt x="340613" y="132637"/>
                      </a:lnTo>
                      <a:lnTo>
                        <a:pt x="256031" y="48055"/>
                      </a:lnTo>
                      <a:cubicBezTo>
                        <a:pt x="245273" y="36509"/>
                        <a:pt x="245911" y="18428"/>
                        <a:pt x="257457" y="7669"/>
                      </a:cubicBezTo>
                      <a:cubicBezTo>
                        <a:pt x="262944" y="2557"/>
                        <a:pt x="269941" y="0"/>
                        <a:pt x="27693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5" name="楕円 24">
              <a:hlinkClick r:id="rId2" action="ppaction://hlinksldjump"/>
              <a:extLst>
                <a:ext uri="{FF2B5EF4-FFF2-40B4-BE49-F238E27FC236}">
                  <a16:creationId xmlns:a16="http://schemas.microsoft.com/office/drawing/2014/main" id="{B0762832-299A-A285-B7EF-88F493D83573}"/>
                </a:ext>
              </a:extLst>
            </p:cNvPr>
            <p:cNvSpPr/>
            <p:nvPr/>
          </p:nvSpPr>
          <p:spPr>
            <a:xfrm>
              <a:off x="1975434" y="5098257"/>
              <a:ext cx="333316" cy="33331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EE7544B-2D42-D6B6-1045-23C098C020B7}"/>
              </a:ext>
            </a:extLst>
          </p:cNvPr>
          <p:cNvGrpSpPr/>
          <p:nvPr/>
        </p:nvGrpSpPr>
        <p:grpSpPr>
          <a:xfrm>
            <a:off x="4237568" y="5079924"/>
            <a:ext cx="369982" cy="369982"/>
            <a:chOff x="1957101" y="5079924"/>
            <a:chExt cx="369982" cy="369982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D64D3CA5-558A-622A-49D9-5532C10DA571}"/>
                </a:ext>
              </a:extLst>
            </p:cNvPr>
            <p:cNvGrpSpPr/>
            <p:nvPr/>
          </p:nvGrpSpPr>
          <p:grpSpPr>
            <a:xfrm>
              <a:off x="1957101" y="5079924"/>
              <a:ext cx="369982" cy="369982"/>
              <a:chOff x="1957101" y="5079924"/>
              <a:chExt cx="369982" cy="369982"/>
            </a:xfrm>
          </p:grpSpPr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DE7BD9D9-B30B-1DBE-C47B-958F1B0F0680}"/>
                  </a:ext>
                </a:extLst>
              </p:cNvPr>
              <p:cNvSpPr/>
              <p:nvPr/>
            </p:nvSpPr>
            <p:spPr>
              <a:xfrm>
                <a:off x="1975426" y="5098256"/>
                <a:ext cx="333316" cy="3333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EF282CBB-B506-22FC-C4BB-C25A87762F95}"/>
                  </a:ext>
                </a:extLst>
              </p:cNvPr>
              <p:cNvGrpSpPr/>
              <p:nvPr/>
            </p:nvGrpSpPr>
            <p:grpSpPr>
              <a:xfrm>
                <a:off x="1957101" y="5079924"/>
                <a:ext cx="369982" cy="369982"/>
                <a:chOff x="2046859" y="5155611"/>
                <a:chExt cx="723899" cy="723899"/>
              </a:xfrm>
            </p:grpSpPr>
            <p:sp>
              <p:nvSpPr>
                <p:cNvPr id="33" name="フリーフォーム: 図形 32">
                  <a:extLst>
                    <a:ext uri="{FF2B5EF4-FFF2-40B4-BE49-F238E27FC236}">
                      <a16:creationId xmlns:a16="http://schemas.microsoft.com/office/drawing/2014/main" id="{C721FA2B-1A35-A4DD-F832-05C458624D5F}"/>
                    </a:ext>
                  </a:extLst>
                </p:cNvPr>
                <p:cNvSpPr/>
                <p:nvPr/>
              </p:nvSpPr>
              <p:spPr>
                <a:xfrm>
                  <a:off x="2046859" y="5155611"/>
                  <a:ext cx="723899" cy="723899"/>
                </a:xfrm>
                <a:custGeom>
                  <a:avLst/>
                  <a:gdLst>
                    <a:gd name="connsiteX0" fmla="*/ 361949 w 723899"/>
                    <a:gd name="connsiteY0" fmla="*/ 57149 h 723899"/>
                    <a:gd name="connsiteX1" fmla="*/ 57150 w 723899"/>
                    <a:gd name="connsiteY1" fmla="*/ 361949 h 723899"/>
                    <a:gd name="connsiteX2" fmla="*/ 361949 w 723899"/>
                    <a:gd name="connsiteY2" fmla="*/ 666749 h 723899"/>
                    <a:gd name="connsiteX3" fmla="*/ 666749 w 723899"/>
                    <a:gd name="connsiteY3" fmla="*/ 361949 h 723899"/>
                    <a:gd name="connsiteX4" fmla="*/ 361949 w 723899"/>
                    <a:gd name="connsiteY4" fmla="*/ 57149 h 723899"/>
                    <a:gd name="connsiteX5" fmla="*/ 361949 w 723899"/>
                    <a:gd name="connsiteY5" fmla="*/ 0 h 723899"/>
                    <a:gd name="connsiteX6" fmla="*/ 723899 w 723899"/>
                    <a:gd name="connsiteY6" fmla="*/ 361949 h 723899"/>
                    <a:gd name="connsiteX7" fmla="*/ 361949 w 723899"/>
                    <a:gd name="connsiteY7" fmla="*/ 723899 h 723899"/>
                    <a:gd name="connsiteX8" fmla="*/ 0 w 723899"/>
                    <a:gd name="connsiteY8" fmla="*/ 361949 h 723899"/>
                    <a:gd name="connsiteX9" fmla="*/ 361949 w 723899"/>
                    <a:gd name="connsiteY9" fmla="*/ 0 h 7238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23899" h="723899">
                      <a:moveTo>
                        <a:pt x="361949" y="57149"/>
                      </a:moveTo>
                      <a:cubicBezTo>
                        <a:pt x="193614" y="57149"/>
                        <a:pt x="57150" y="193613"/>
                        <a:pt x="57150" y="361949"/>
                      </a:cubicBezTo>
                      <a:cubicBezTo>
                        <a:pt x="57150" y="530285"/>
                        <a:pt x="193614" y="666749"/>
                        <a:pt x="361949" y="666749"/>
                      </a:cubicBezTo>
                      <a:cubicBezTo>
                        <a:pt x="530285" y="666749"/>
                        <a:pt x="666749" y="530285"/>
                        <a:pt x="666749" y="361949"/>
                      </a:cubicBezTo>
                      <a:cubicBezTo>
                        <a:pt x="666749" y="193613"/>
                        <a:pt x="530285" y="57149"/>
                        <a:pt x="361949" y="57149"/>
                      </a:cubicBezTo>
                      <a:close/>
                      <a:moveTo>
                        <a:pt x="361949" y="0"/>
                      </a:moveTo>
                      <a:cubicBezTo>
                        <a:pt x="561848" y="0"/>
                        <a:pt x="723899" y="162050"/>
                        <a:pt x="723899" y="361949"/>
                      </a:cubicBezTo>
                      <a:cubicBezTo>
                        <a:pt x="723899" y="561848"/>
                        <a:pt x="561848" y="723899"/>
                        <a:pt x="361949" y="723899"/>
                      </a:cubicBezTo>
                      <a:cubicBezTo>
                        <a:pt x="162051" y="723899"/>
                        <a:pt x="0" y="561848"/>
                        <a:pt x="0" y="361949"/>
                      </a:cubicBezTo>
                      <a:cubicBezTo>
                        <a:pt x="0" y="162050"/>
                        <a:pt x="162051" y="0"/>
                        <a:pt x="361949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フリーフォーム: 図形 33">
                  <a:extLst>
                    <a:ext uri="{FF2B5EF4-FFF2-40B4-BE49-F238E27FC236}">
                      <a16:creationId xmlns:a16="http://schemas.microsoft.com/office/drawing/2014/main" id="{CA36968B-3ECA-F614-FB07-1CCDE44C7275}"/>
                    </a:ext>
                  </a:extLst>
                </p:cNvPr>
                <p:cNvSpPr/>
                <p:nvPr/>
              </p:nvSpPr>
              <p:spPr>
                <a:xfrm>
                  <a:off x="2189733" y="5356349"/>
                  <a:ext cx="438124" cy="322423"/>
                </a:xfrm>
                <a:custGeom>
                  <a:avLst/>
                  <a:gdLst>
                    <a:gd name="connsiteX0" fmla="*/ 276938 w 438124"/>
                    <a:gd name="connsiteY0" fmla="*/ 0 h 322423"/>
                    <a:gd name="connsiteX1" fmla="*/ 296417 w 438124"/>
                    <a:gd name="connsiteY1" fmla="*/ 7669 h 322423"/>
                    <a:gd name="connsiteX2" fmla="*/ 429767 w 438124"/>
                    <a:gd name="connsiteY2" fmla="*/ 141019 h 322423"/>
                    <a:gd name="connsiteX3" fmla="*/ 429767 w 438124"/>
                    <a:gd name="connsiteY3" fmla="*/ 181405 h 322423"/>
                    <a:gd name="connsiteX4" fmla="*/ 296417 w 438124"/>
                    <a:gd name="connsiteY4" fmla="*/ 314755 h 322423"/>
                    <a:gd name="connsiteX5" fmla="*/ 256031 w 438124"/>
                    <a:gd name="connsiteY5" fmla="*/ 313329 h 322423"/>
                    <a:gd name="connsiteX6" fmla="*/ 256031 w 438124"/>
                    <a:gd name="connsiteY6" fmla="*/ 274369 h 322423"/>
                    <a:gd name="connsiteX7" fmla="*/ 340613 w 438124"/>
                    <a:gd name="connsiteY7" fmla="*/ 189787 h 322423"/>
                    <a:gd name="connsiteX8" fmla="*/ 28575 w 438124"/>
                    <a:gd name="connsiteY8" fmla="*/ 189787 h 322423"/>
                    <a:gd name="connsiteX9" fmla="*/ 0 w 438124"/>
                    <a:gd name="connsiteY9" fmla="*/ 161212 h 322423"/>
                    <a:gd name="connsiteX10" fmla="*/ 28575 w 438124"/>
                    <a:gd name="connsiteY10" fmla="*/ 132637 h 322423"/>
                    <a:gd name="connsiteX11" fmla="*/ 340613 w 438124"/>
                    <a:gd name="connsiteY11" fmla="*/ 132637 h 322423"/>
                    <a:gd name="connsiteX12" fmla="*/ 256031 w 438124"/>
                    <a:gd name="connsiteY12" fmla="*/ 48055 h 322423"/>
                    <a:gd name="connsiteX13" fmla="*/ 257457 w 438124"/>
                    <a:gd name="connsiteY13" fmla="*/ 7669 h 322423"/>
                    <a:gd name="connsiteX14" fmla="*/ 276938 w 438124"/>
                    <a:gd name="connsiteY14" fmla="*/ 0 h 3224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8124" h="322423">
                      <a:moveTo>
                        <a:pt x="276938" y="0"/>
                      </a:moveTo>
                      <a:cubicBezTo>
                        <a:pt x="283934" y="0"/>
                        <a:pt x="290930" y="2557"/>
                        <a:pt x="296417" y="7669"/>
                      </a:cubicBezTo>
                      <a:lnTo>
                        <a:pt x="429767" y="141019"/>
                      </a:lnTo>
                      <a:cubicBezTo>
                        <a:pt x="440910" y="152175"/>
                        <a:pt x="440910" y="170248"/>
                        <a:pt x="429767" y="181405"/>
                      </a:cubicBezTo>
                      <a:lnTo>
                        <a:pt x="296417" y="314755"/>
                      </a:lnTo>
                      <a:cubicBezTo>
                        <a:pt x="284871" y="325513"/>
                        <a:pt x="266790" y="324875"/>
                        <a:pt x="256031" y="313329"/>
                      </a:cubicBezTo>
                      <a:cubicBezTo>
                        <a:pt x="245805" y="302355"/>
                        <a:pt x="245805" y="285343"/>
                        <a:pt x="256031" y="274369"/>
                      </a:cubicBezTo>
                      <a:lnTo>
                        <a:pt x="340613" y="189787"/>
                      </a:lnTo>
                      <a:lnTo>
                        <a:pt x="28575" y="189787"/>
                      </a:lnTo>
                      <a:cubicBezTo>
                        <a:pt x="12793" y="189787"/>
                        <a:pt x="0" y="176994"/>
                        <a:pt x="0" y="161212"/>
                      </a:cubicBezTo>
                      <a:cubicBezTo>
                        <a:pt x="0" y="145431"/>
                        <a:pt x="12793" y="132637"/>
                        <a:pt x="28575" y="132637"/>
                      </a:cubicBezTo>
                      <a:lnTo>
                        <a:pt x="340613" y="132637"/>
                      </a:lnTo>
                      <a:lnTo>
                        <a:pt x="256031" y="48055"/>
                      </a:lnTo>
                      <a:cubicBezTo>
                        <a:pt x="245273" y="36509"/>
                        <a:pt x="245911" y="18428"/>
                        <a:pt x="257457" y="7669"/>
                      </a:cubicBezTo>
                      <a:cubicBezTo>
                        <a:pt x="262944" y="2557"/>
                        <a:pt x="269941" y="0"/>
                        <a:pt x="27693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30" name="楕円 29">
              <a:hlinkClick r:id="rId3" action="ppaction://hlinksldjump"/>
              <a:extLst>
                <a:ext uri="{FF2B5EF4-FFF2-40B4-BE49-F238E27FC236}">
                  <a16:creationId xmlns:a16="http://schemas.microsoft.com/office/drawing/2014/main" id="{3B59FBEF-6606-C6A8-5C7E-CC98FFCE2833}"/>
                </a:ext>
              </a:extLst>
            </p:cNvPr>
            <p:cNvSpPr/>
            <p:nvPr/>
          </p:nvSpPr>
          <p:spPr>
            <a:xfrm>
              <a:off x="1975434" y="5098257"/>
              <a:ext cx="333316" cy="33331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043B2DC-0E1F-8D62-EFD8-5F83E78EFACB}"/>
              </a:ext>
            </a:extLst>
          </p:cNvPr>
          <p:cNvGrpSpPr/>
          <p:nvPr/>
        </p:nvGrpSpPr>
        <p:grpSpPr>
          <a:xfrm>
            <a:off x="6518035" y="5079924"/>
            <a:ext cx="369982" cy="369982"/>
            <a:chOff x="1957101" y="5079924"/>
            <a:chExt cx="369982" cy="369982"/>
          </a:xfrm>
        </p:grpSpPr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3588A623-4811-17F3-EA10-7D40B6353795}"/>
                </a:ext>
              </a:extLst>
            </p:cNvPr>
            <p:cNvGrpSpPr/>
            <p:nvPr/>
          </p:nvGrpSpPr>
          <p:grpSpPr>
            <a:xfrm>
              <a:off x="1957101" y="5079924"/>
              <a:ext cx="369982" cy="369982"/>
              <a:chOff x="1957101" y="5079924"/>
              <a:chExt cx="369982" cy="369982"/>
            </a:xfrm>
          </p:grpSpPr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10295CD1-DF0A-E428-86B3-56C11735CA77}"/>
                  </a:ext>
                </a:extLst>
              </p:cNvPr>
              <p:cNvSpPr/>
              <p:nvPr/>
            </p:nvSpPr>
            <p:spPr>
              <a:xfrm>
                <a:off x="1975426" y="5098256"/>
                <a:ext cx="333316" cy="3333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BD60FC75-6680-74DA-D8D6-BA5F9F0E8DE7}"/>
                  </a:ext>
                </a:extLst>
              </p:cNvPr>
              <p:cNvGrpSpPr/>
              <p:nvPr/>
            </p:nvGrpSpPr>
            <p:grpSpPr>
              <a:xfrm>
                <a:off x="1957101" y="5079924"/>
                <a:ext cx="369982" cy="369982"/>
                <a:chOff x="2046859" y="5155611"/>
                <a:chExt cx="723899" cy="723899"/>
              </a:xfrm>
            </p:grpSpPr>
            <p:sp>
              <p:nvSpPr>
                <p:cNvPr id="40" name="フリーフォーム: 図形 39">
                  <a:extLst>
                    <a:ext uri="{FF2B5EF4-FFF2-40B4-BE49-F238E27FC236}">
                      <a16:creationId xmlns:a16="http://schemas.microsoft.com/office/drawing/2014/main" id="{F3B01FEE-C544-6C93-A30D-A65048A3F5CE}"/>
                    </a:ext>
                  </a:extLst>
                </p:cNvPr>
                <p:cNvSpPr/>
                <p:nvPr/>
              </p:nvSpPr>
              <p:spPr>
                <a:xfrm>
                  <a:off x="2046859" y="5155611"/>
                  <a:ext cx="723899" cy="723899"/>
                </a:xfrm>
                <a:custGeom>
                  <a:avLst/>
                  <a:gdLst>
                    <a:gd name="connsiteX0" fmla="*/ 361949 w 723899"/>
                    <a:gd name="connsiteY0" fmla="*/ 57149 h 723899"/>
                    <a:gd name="connsiteX1" fmla="*/ 57150 w 723899"/>
                    <a:gd name="connsiteY1" fmla="*/ 361949 h 723899"/>
                    <a:gd name="connsiteX2" fmla="*/ 361949 w 723899"/>
                    <a:gd name="connsiteY2" fmla="*/ 666749 h 723899"/>
                    <a:gd name="connsiteX3" fmla="*/ 666749 w 723899"/>
                    <a:gd name="connsiteY3" fmla="*/ 361949 h 723899"/>
                    <a:gd name="connsiteX4" fmla="*/ 361949 w 723899"/>
                    <a:gd name="connsiteY4" fmla="*/ 57149 h 723899"/>
                    <a:gd name="connsiteX5" fmla="*/ 361949 w 723899"/>
                    <a:gd name="connsiteY5" fmla="*/ 0 h 723899"/>
                    <a:gd name="connsiteX6" fmla="*/ 723899 w 723899"/>
                    <a:gd name="connsiteY6" fmla="*/ 361949 h 723899"/>
                    <a:gd name="connsiteX7" fmla="*/ 361949 w 723899"/>
                    <a:gd name="connsiteY7" fmla="*/ 723899 h 723899"/>
                    <a:gd name="connsiteX8" fmla="*/ 0 w 723899"/>
                    <a:gd name="connsiteY8" fmla="*/ 361949 h 723899"/>
                    <a:gd name="connsiteX9" fmla="*/ 361949 w 723899"/>
                    <a:gd name="connsiteY9" fmla="*/ 0 h 7238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23899" h="723899">
                      <a:moveTo>
                        <a:pt x="361949" y="57149"/>
                      </a:moveTo>
                      <a:cubicBezTo>
                        <a:pt x="193614" y="57149"/>
                        <a:pt x="57150" y="193613"/>
                        <a:pt x="57150" y="361949"/>
                      </a:cubicBezTo>
                      <a:cubicBezTo>
                        <a:pt x="57150" y="530285"/>
                        <a:pt x="193614" y="666749"/>
                        <a:pt x="361949" y="666749"/>
                      </a:cubicBezTo>
                      <a:cubicBezTo>
                        <a:pt x="530285" y="666749"/>
                        <a:pt x="666749" y="530285"/>
                        <a:pt x="666749" y="361949"/>
                      </a:cubicBezTo>
                      <a:cubicBezTo>
                        <a:pt x="666749" y="193613"/>
                        <a:pt x="530285" y="57149"/>
                        <a:pt x="361949" y="57149"/>
                      </a:cubicBezTo>
                      <a:close/>
                      <a:moveTo>
                        <a:pt x="361949" y="0"/>
                      </a:moveTo>
                      <a:cubicBezTo>
                        <a:pt x="561848" y="0"/>
                        <a:pt x="723899" y="162050"/>
                        <a:pt x="723899" y="361949"/>
                      </a:cubicBezTo>
                      <a:cubicBezTo>
                        <a:pt x="723899" y="561848"/>
                        <a:pt x="561848" y="723899"/>
                        <a:pt x="361949" y="723899"/>
                      </a:cubicBezTo>
                      <a:cubicBezTo>
                        <a:pt x="162051" y="723899"/>
                        <a:pt x="0" y="561848"/>
                        <a:pt x="0" y="361949"/>
                      </a:cubicBezTo>
                      <a:cubicBezTo>
                        <a:pt x="0" y="162050"/>
                        <a:pt x="162051" y="0"/>
                        <a:pt x="361949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フリーフォーム: 図形 40">
                  <a:extLst>
                    <a:ext uri="{FF2B5EF4-FFF2-40B4-BE49-F238E27FC236}">
                      <a16:creationId xmlns:a16="http://schemas.microsoft.com/office/drawing/2014/main" id="{E2785607-9EEB-1828-B61E-D7BF1C82045C}"/>
                    </a:ext>
                  </a:extLst>
                </p:cNvPr>
                <p:cNvSpPr/>
                <p:nvPr/>
              </p:nvSpPr>
              <p:spPr>
                <a:xfrm>
                  <a:off x="2189733" y="5356349"/>
                  <a:ext cx="438124" cy="322423"/>
                </a:xfrm>
                <a:custGeom>
                  <a:avLst/>
                  <a:gdLst>
                    <a:gd name="connsiteX0" fmla="*/ 276938 w 438124"/>
                    <a:gd name="connsiteY0" fmla="*/ 0 h 322423"/>
                    <a:gd name="connsiteX1" fmla="*/ 296417 w 438124"/>
                    <a:gd name="connsiteY1" fmla="*/ 7669 h 322423"/>
                    <a:gd name="connsiteX2" fmla="*/ 429767 w 438124"/>
                    <a:gd name="connsiteY2" fmla="*/ 141019 h 322423"/>
                    <a:gd name="connsiteX3" fmla="*/ 429767 w 438124"/>
                    <a:gd name="connsiteY3" fmla="*/ 181405 h 322423"/>
                    <a:gd name="connsiteX4" fmla="*/ 296417 w 438124"/>
                    <a:gd name="connsiteY4" fmla="*/ 314755 h 322423"/>
                    <a:gd name="connsiteX5" fmla="*/ 256031 w 438124"/>
                    <a:gd name="connsiteY5" fmla="*/ 313329 h 322423"/>
                    <a:gd name="connsiteX6" fmla="*/ 256031 w 438124"/>
                    <a:gd name="connsiteY6" fmla="*/ 274369 h 322423"/>
                    <a:gd name="connsiteX7" fmla="*/ 340613 w 438124"/>
                    <a:gd name="connsiteY7" fmla="*/ 189787 h 322423"/>
                    <a:gd name="connsiteX8" fmla="*/ 28575 w 438124"/>
                    <a:gd name="connsiteY8" fmla="*/ 189787 h 322423"/>
                    <a:gd name="connsiteX9" fmla="*/ 0 w 438124"/>
                    <a:gd name="connsiteY9" fmla="*/ 161212 h 322423"/>
                    <a:gd name="connsiteX10" fmla="*/ 28575 w 438124"/>
                    <a:gd name="connsiteY10" fmla="*/ 132637 h 322423"/>
                    <a:gd name="connsiteX11" fmla="*/ 340613 w 438124"/>
                    <a:gd name="connsiteY11" fmla="*/ 132637 h 322423"/>
                    <a:gd name="connsiteX12" fmla="*/ 256031 w 438124"/>
                    <a:gd name="connsiteY12" fmla="*/ 48055 h 322423"/>
                    <a:gd name="connsiteX13" fmla="*/ 257457 w 438124"/>
                    <a:gd name="connsiteY13" fmla="*/ 7669 h 322423"/>
                    <a:gd name="connsiteX14" fmla="*/ 276938 w 438124"/>
                    <a:gd name="connsiteY14" fmla="*/ 0 h 3224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8124" h="322423">
                      <a:moveTo>
                        <a:pt x="276938" y="0"/>
                      </a:moveTo>
                      <a:cubicBezTo>
                        <a:pt x="283934" y="0"/>
                        <a:pt x="290930" y="2557"/>
                        <a:pt x="296417" y="7669"/>
                      </a:cubicBezTo>
                      <a:lnTo>
                        <a:pt x="429767" y="141019"/>
                      </a:lnTo>
                      <a:cubicBezTo>
                        <a:pt x="440910" y="152175"/>
                        <a:pt x="440910" y="170248"/>
                        <a:pt x="429767" y="181405"/>
                      </a:cubicBezTo>
                      <a:lnTo>
                        <a:pt x="296417" y="314755"/>
                      </a:lnTo>
                      <a:cubicBezTo>
                        <a:pt x="284871" y="325513"/>
                        <a:pt x="266790" y="324875"/>
                        <a:pt x="256031" y="313329"/>
                      </a:cubicBezTo>
                      <a:cubicBezTo>
                        <a:pt x="245805" y="302355"/>
                        <a:pt x="245805" y="285343"/>
                        <a:pt x="256031" y="274369"/>
                      </a:cubicBezTo>
                      <a:lnTo>
                        <a:pt x="340613" y="189787"/>
                      </a:lnTo>
                      <a:lnTo>
                        <a:pt x="28575" y="189787"/>
                      </a:lnTo>
                      <a:cubicBezTo>
                        <a:pt x="12793" y="189787"/>
                        <a:pt x="0" y="176994"/>
                        <a:pt x="0" y="161212"/>
                      </a:cubicBezTo>
                      <a:cubicBezTo>
                        <a:pt x="0" y="145431"/>
                        <a:pt x="12793" y="132637"/>
                        <a:pt x="28575" y="132637"/>
                      </a:cubicBezTo>
                      <a:lnTo>
                        <a:pt x="340613" y="132637"/>
                      </a:lnTo>
                      <a:lnTo>
                        <a:pt x="256031" y="48055"/>
                      </a:lnTo>
                      <a:cubicBezTo>
                        <a:pt x="245273" y="36509"/>
                        <a:pt x="245911" y="18428"/>
                        <a:pt x="257457" y="7669"/>
                      </a:cubicBezTo>
                      <a:cubicBezTo>
                        <a:pt x="262944" y="2557"/>
                        <a:pt x="269941" y="0"/>
                        <a:pt x="27693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37" name="楕円 36">
              <a:hlinkClick r:id="rId4" action="ppaction://hlinksldjump"/>
              <a:extLst>
                <a:ext uri="{FF2B5EF4-FFF2-40B4-BE49-F238E27FC236}">
                  <a16:creationId xmlns:a16="http://schemas.microsoft.com/office/drawing/2014/main" id="{457E3FEF-EB51-3D93-B26E-6F0D1B2FDD96}"/>
                </a:ext>
              </a:extLst>
            </p:cNvPr>
            <p:cNvSpPr/>
            <p:nvPr/>
          </p:nvSpPr>
          <p:spPr>
            <a:xfrm>
              <a:off x="1975434" y="5098257"/>
              <a:ext cx="333316" cy="33331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B0979DA7-174F-6FE4-0087-EFC56BD839EF}"/>
              </a:ext>
            </a:extLst>
          </p:cNvPr>
          <p:cNvGrpSpPr/>
          <p:nvPr/>
        </p:nvGrpSpPr>
        <p:grpSpPr>
          <a:xfrm>
            <a:off x="8798502" y="5079924"/>
            <a:ext cx="369982" cy="369982"/>
            <a:chOff x="1957101" y="5079924"/>
            <a:chExt cx="369982" cy="369982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0CF9A954-6BDF-033C-26F0-6C298857F154}"/>
                </a:ext>
              </a:extLst>
            </p:cNvPr>
            <p:cNvGrpSpPr/>
            <p:nvPr/>
          </p:nvGrpSpPr>
          <p:grpSpPr>
            <a:xfrm>
              <a:off x="1957101" y="5079924"/>
              <a:ext cx="369982" cy="369982"/>
              <a:chOff x="1957101" y="5079924"/>
              <a:chExt cx="369982" cy="369982"/>
            </a:xfrm>
          </p:grpSpPr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C4605CFE-1D66-89A6-B065-FA45B746A5F3}"/>
                  </a:ext>
                </a:extLst>
              </p:cNvPr>
              <p:cNvSpPr/>
              <p:nvPr/>
            </p:nvSpPr>
            <p:spPr>
              <a:xfrm>
                <a:off x="1975426" y="5098256"/>
                <a:ext cx="333316" cy="3333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45E38530-28B0-CD4D-C8F5-6611821F559F}"/>
                  </a:ext>
                </a:extLst>
              </p:cNvPr>
              <p:cNvGrpSpPr/>
              <p:nvPr/>
            </p:nvGrpSpPr>
            <p:grpSpPr>
              <a:xfrm>
                <a:off x="1957101" y="5079924"/>
                <a:ext cx="369982" cy="369982"/>
                <a:chOff x="2046859" y="5155611"/>
                <a:chExt cx="723899" cy="723899"/>
              </a:xfrm>
            </p:grpSpPr>
            <p:sp>
              <p:nvSpPr>
                <p:cNvPr id="47" name="フリーフォーム: 図形 46">
                  <a:extLst>
                    <a:ext uri="{FF2B5EF4-FFF2-40B4-BE49-F238E27FC236}">
                      <a16:creationId xmlns:a16="http://schemas.microsoft.com/office/drawing/2014/main" id="{E0D8FC3C-3853-198F-A820-28DA08B02A1D}"/>
                    </a:ext>
                  </a:extLst>
                </p:cNvPr>
                <p:cNvSpPr/>
                <p:nvPr/>
              </p:nvSpPr>
              <p:spPr>
                <a:xfrm>
                  <a:off x="2046859" y="5155611"/>
                  <a:ext cx="723899" cy="723899"/>
                </a:xfrm>
                <a:custGeom>
                  <a:avLst/>
                  <a:gdLst>
                    <a:gd name="connsiteX0" fmla="*/ 361949 w 723899"/>
                    <a:gd name="connsiteY0" fmla="*/ 57149 h 723899"/>
                    <a:gd name="connsiteX1" fmla="*/ 57150 w 723899"/>
                    <a:gd name="connsiteY1" fmla="*/ 361949 h 723899"/>
                    <a:gd name="connsiteX2" fmla="*/ 361949 w 723899"/>
                    <a:gd name="connsiteY2" fmla="*/ 666749 h 723899"/>
                    <a:gd name="connsiteX3" fmla="*/ 666749 w 723899"/>
                    <a:gd name="connsiteY3" fmla="*/ 361949 h 723899"/>
                    <a:gd name="connsiteX4" fmla="*/ 361949 w 723899"/>
                    <a:gd name="connsiteY4" fmla="*/ 57149 h 723899"/>
                    <a:gd name="connsiteX5" fmla="*/ 361949 w 723899"/>
                    <a:gd name="connsiteY5" fmla="*/ 0 h 723899"/>
                    <a:gd name="connsiteX6" fmla="*/ 723899 w 723899"/>
                    <a:gd name="connsiteY6" fmla="*/ 361949 h 723899"/>
                    <a:gd name="connsiteX7" fmla="*/ 361949 w 723899"/>
                    <a:gd name="connsiteY7" fmla="*/ 723899 h 723899"/>
                    <a:gd name="connsiteX8" fmla="*/ 0 w 723899"/>
                    <a:gd name="connsiteY8" fmla="*/ 361949 h 723899"/>
                    <a:gd name="connsiteX9" fmla="*/ 361949 w 723899"/>
                    <a:gd name="connsiteY9" fmla="*/ 0 h 7238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23899" h="723899">
                      <a:moveTo>
                        <a:pt x="361949" y="57149"/>
                      </a:moveTo>
                      <a:cubicBezTo>
                        <a:pt x="193614" y="57149"/>
                        <a:pt x="57150" y="193613"/>
                        <a:pt x="57150" y="361949"/>
                      </a:cubicBezTo>
                      <a:cubicBezTo>
                        <a:pt x="57150" y="530285"/>
                        <a:pt x="193614" y="666749"/>
                        <a:pt x="361949" y="666749"/>
                      </a:cubicBezTo>
                      <a:cubicBezTo>
                        <a:pt x="530285" y="666749"/>
                        <a:pt x="666749" y="530285"/>
                        <a:pt x="666749" y="361949"/>
                      </a:cubicBezTo>
                      <a:cubicBezTo>
                        <a:pt x="666749" y="193613"/>
                        <a:pt x="530285" y="57149"/>
                        <a:pt x="361949" y="57149"/>
                      </a:cubicBezTo>
                      <a:close/>
                      <a:moveTo>
                        <a:pt x="361949" y="0"/>
                      </a:moveTo>
                      <a:cubicBezTo>
                        <a:pt x="561848" y="0"/>
                        <a:pt x="723899" y="162050"/>
                        <a:pt x="723899" y="361949"/>
                      </a:cubicBezTo>
                      <a:cubicBezTo>
                        <a:pt x="723899" y="561848"/>
                        <a:pt x="561848" y="723899"/>
                        <a:pt x="361949" y="723899"/>
                      </a:cubicBezTo>
                      <a:cubicBezTo>
                        <a:pt x="162051" y="723899"/>
                        <a:pt x="0" y="561848"/>
                        <a:pt x="0" y="361949"/>
                      </a:cubicBezTo>
                      <a:cubicBezTo>
                        <a:pt x="0" y="162050"/>
                        <a:pt x="162051" y="0"/>
                        <a:pt x="361949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フリーフォーム: 図形 47">
                  <a:extLst>
                    <a:ext uri="{FF2B5EF4-FFF2-40B4-BE49-F238E27FC236}">
                      <a16:creationId xmlns:a16="http://schemas.microsoft.com/office/drawing/2014/main" id="{51613DD2-1BCF-DC16-A9C7-E6F6C4EA97A3}"/>
                    </a:ext>
                  </a:extLst>
                </p:cNvPr>
                <p:cNvSpPr/>
                <p:nvPr/>
              </p:nvSpPr>
              <p:spPr>
                <a:xfrm>
                  <a:off x="2189733" y="5356349"/>
                  <a:ext cx="438124" cy="322423"/>
                </a:xfrm>
                <a:custGeom>
                  <a:avLst/>
                  <a:gdLst>
                    <a:gd name="connsiteX0" fmla="*/ 276938 w 438124"/>
                    <a:gd name="connsiteY0" fmla="*/ 0 h 322423"/>
                    <a:gd name="connsiteX1" fmla="*/ 296417 w 438124"/>
                    <a:gd name="connsiteY1" fmla="*/ 7669 h 322423"/>
                    <a:gd name="connsiteX2" fmla="*/ 429767 w 438124"/>
                    <a:gd name="connsiteY2" fmla="*/ 141019 h 322423"/>
                    <a:gd name="connsiteX3" fmla="*/ 429767 w 438124"/>
                    <a:gd name="connsiteY3" fmla="*/ 181405 h 322423"/>
                    <a:gd name="connsiteX4" fmla="*/ 296417 w 438124"/>
                    <a:gd name="connsiteY4" fmla="*/ 314755 h 322423"/>
                    <a:gd name="connsiteX5" fmla="*/ 256031 w 438124"/>
                    <a:gd name="connsiteY5" fmla="*/ 313329 h 322423"/>
                    <a:gd name="connsiteX6" fmla="*/ 256031 w 438124"/>
                    <a:gd name="connsiteY6" fmla="*/ 274369 h 322423"/>
                    <a:gd name="connsiteX7" fmla="*/ 340613 w 438124"/>
                    <a:gd name="connsiteY7" fmla="*/ 189787 h 322423"/>
                    <a:gd name="connsiteX8" fmla="*/ 28575 w 438124"/>
                    <a:gd name="connsiteY8" fmla="*/ 189787 h 322423"/>
                    <a:gd name="connsiteX9" fmla="*/ 0 w 438124"/>
                    <a:gd name="connsiteY9" fmla="*/ 161212 h 322423"/>
                    <a:gd name="connsiteX10" fmla="*/ 28575 w 438124"/>
                    <a:gd name="connsiteY10" fmla="*/ 132637 h 322423"/>
                    <a:gd name="connsiteX11" fmla="*/ 340613 w 438124"/>
                    <a:gd name="connsiteY11" fmla="*/ 132637 h 322423"/>
                    <a:gd name="connsiteX12" fmla="*/ 256031 w 438124"/>
                    <a:gd name="connsiteY12" fmla="*/ 48055 h 322423"/>
                    <a:gd name="connsiteX13" fmla="*/ 257457 w 438124"/>
                    <a:gd name="connsiteY13" fmla="*/ 7669 h 322423"/>
                    <a:gd name="connsiteX14" fmla="*/ 276938 w 438124"/>
                    <a:gd name="connsiteY14" fmla="*/ 0 h 3224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8124" h="322423">
                      <a:moveTo>
                        <a:pt x="276938" y="0"/>
                      </a:moveTo>
                      <a:cubicBezTo>
                        <a:pt x="283934" y="0"/>
                        <a:pt x="290930" y="2557"/>
                        <a:pt x="296417" y="7669"/>
                      </a:cubicBezTo>
                      <a:lnTo>
                        <a:pt x="429767" y="141019"/>
                      </a:lnTo>
                      <a:cubicBezTo>
                        <a:pt x="440910" y="152175"/>
                        <a:pt x="440910" y="170248"/>
                        <a:pt x="429767" y="181405"/>
                      </a:cubicBezTo>
                      <a:lnTo>
                        <a:pt x="296417" y="314755"/>
                      </a:lnTo>
                      <a:cubicBezTo>
                        <a:pt x="284871" y="325513"/>
                        <a:pt x="266790" y="324875"/>
                        <a:pt x="256031" y="313329"/>
                      </a:cubicBezTo>
                      <a:cubicBezTo>
                        <a:pt x="245805" y="302355"/>
                        <a:pt x="245805" y="285343"/>
                        <a:pt x="256031" y="274369"/>
                      </a:cubicBezTo>
                      <a:lnTo>
                        <a:pt x="340613" y="189787"/>
                      </a:lnTo>
                      <a:lnTo>
                        <a:pt x="28575" y="189787"/>
                      </a:lnTo>
                      <a:cubicBezTo>
                        <a:pt x="12793" y="189787"/>
                        <a:pt x="0" y="176994"/>
                        <a:pt x="0" y="161212"/>
                      </a:cubicBezTo>
                      <a:cubicBezTo>
                        <a:pt x="0" y="145431"/>
                        <a:pt x="12793" y="132637"/>
                        <a:pt x="28575" y="132637"/>
                      </a:cubicBezTo>
                      <a:lnTo>
                        <a:pt x="340613" y="132637"/>
                      </a:lnTo>
                      <a:lnTo>
                        <a:pt x="256031" y="48055"/>
                      </a:lnTo>
                      <a:cubicBezTo>
                        <a:pt x="245273" y="36509"/>
                        <a:pt x="245911" y="18428"/>
                        <a:pt x="257457" y="7669"/>
                      </a:cubicBezTo>
                      <a:cubicBezTo>
                        <a:pt x="262944" y="2557"/>
                        <a:pt x="269941" y="0"/>
                        <a:pt x="27693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44" name="楕円 43">
              <a:hlinkClick r:id="rId5" action="ppaction://hlinksldjump"/>
              <a:extLst>
                <a:ext uri="{FF2B5EF4-FFF2-40B4-BE49-F238E27FC236}">
                  <a16:creationId xmlns:a16="http://schemas.microsoft.com/office/drawing/2014/main" id="{B2A62DE2-5525-87D7-C46C-55FDD84FA200}"/>
                </a:ext>
              </a:extLst>
            </p:cNvPr>
            <p:cNvSpPr/>
            <p:nvPr/>
          </p:nvSpPr>
          <p:spPr>
            <a:xfrm>
              <a:off x="1975434" y="5098257"/>
              <a:ext cx="333316" cy="33331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DB24D288-6600-96C2-B68C-374306F9E8C1}"/>
              </a:ext>
            </a:extLst>
          </p:cNvPr>
          <p:cNvGrpSpPr/>
          <p:nvPr/>
        </p:nvGrpSpPr>
        <p:grpSpPr>
          <a:xfrm>
            <a:off x="11078968" y="5079924"/>
            <a:ext cx="369982" cy="369982"/>
            <a:chOff x="1957101" y="5079924"/>
            <a:chExt cx="369982" cy="369982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3D3B5D5F-47FD-17B6-7607-46914FC7037A}"/>
                </a:ext>
              </a:extLst>
            </p:cNvPr>
            <p:cNvGrpSpPr/>
            <p:nvPr/>
          </p:nvGrpSpPr>
          <p:grpSpPr>
            <a:xfrm>
              <a:off x="1957101" y="5079924"/>
              <a:ext cx="369982" cy="369982"/>
              <a:chOff x="1957101" y="5079924"/>
              <a:chExt cx="369982" cy="369982"/>
            </a:xfrm>
          </p:grpSpPr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F3885CCE-0D37-0FE3-6FCA-66EF9800CE0B}"/>
                  </a:ext>
                </a:extLst>
              </p:cNvPr>
              <p:cNvSpPr/>
              <p:nvPr/>
            </p:nvSpPr>
            <p:spPr>
              <a:xfrm>
                <a:off x="1975426" y="5098256"/>
                <a:ext cx="333316" cy="3333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08957C5B-133A-478D-D846-67279506B0DD}"/>
                  </a:ext>
                </a:extLst>
              </p:cNvPr>
              <p:cNvGrpSpPr/>
              <p:nvPr/>
            </p:nvGrpSpPr>
            <p:grpSpPr>
              <a:xfrm>
                <a:off x="1957101" y="5079924"/>
                <a:ext cx="369982" cy="369982"/>
                <a:chOff x="2046859" y="5155611"/>
                <a:chExt cx="723899" cy="723899"/>
              </a:xfrm>
            </p:grpSpPr>
            <p:sp>
              <p:nvSpPr>
                <p:cNvPr id="54" name="フリーフォーム: 図形 53">
                  <a:extLst>
                    <a:ext uri="{FF2B5EF4-FFF2-40B4-BE49-F238E27FC236}">
                      <a16:creationId xmlns:a16="http://schemas.microsoft.com/office/drawing/2014/main" id="{11AC4512-5FFA-7417-2128-478582F16767}"/>
                    </a:ext>
                  </a:extLst>
                </p:cNvPr>
                <p:cNvSpPr/>
                <p:nvPr/>
              </p:nvSpPr>
              <p:spPr>
                <a:xfrm>
                  <a:off x="2046859" y="5155611"/>
                  <a:ext cx="723899" cy="723899"/>
                </a:xfrm>
                <a:custGeom>
                  <a:avLst/>
                  <a:gdLst>
                    <a:gd name="connsiteX0" fmla="*/ 361949 w 723899"/>
                    <a:gd name="connsiteY0" fmla="*/ 57149 h 723899"/>
                    <a:gd name="connsiteX1" fmla="*/ 57150 w 723899"/>
                    <a:gd name="connsiteY1" fmla="*/ 361949 h 723899"/>
                    <a:gd name="connsiteX2" fmla="*/ 361949 w 723899"/>
                    <a:gd name="connsiteY2" fmla="*/ 666749 h 723899"/>
                    <a:gd name="connsiteX3" fmla="*/ 666749 w 723899"/>
                    <a:gd name="connsiteY3" fmla="*/ 361949 h 723899"/>
                    <a:gd name="connsiteX4" fmla="*/ 361949 w 723899"/>
                    <a:gd name="connsiteY4" fmla="*/ 57149 h 723899"/>
                    <a:gd name="connsiteX5" fmla="*/ 361949 w 723899"/>
                    <a:gd name="connsiteY5" fmla="*/ 0 h 723899"/>
                    <a:gd name="connsiteX6" fmla="*/ 723899 w 723899"/>
                    <a:gd name="connsiteY6" fmla="*/ 361949 h 723899"/>
                    <a:gd name="connsiteX7" fmla="*/ 361949 w 723899"/>
                    <a:gd name="connsiteY7" fmla="*/ 723899 h 723899"/>
                    <a:gd name="connsiteX8" fmla="*/ 0 w 723899"/>
                    <a:gd name="connsiteY8" fmla="*/ 361949 h 723899"/>
                    <a:gd name="connsiteX9" fmla="*/ 361949 w 723899"/>
                    <a:gd name="connsiteY9" fmla="*/ 0 h 7238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23899" h="723899">
                      <a:moveTo>
                        <a:pt x="361949" y="57149"/>
                      </a:moveTo>
                      <a:cubicBezTo>
                        <a:pt x="193614" y="57149"/>
                        <a:pt x="57150" y="193613"/>
                        <a:pt x="57150" y="361949"/>
                      </a:cubicBezTo>
                      <a:cubicBezTo>
                        <a:pt x="57150" y="530285"/>
                        <a:pt x="193614" y="666749"/>
                        <a:pt x="361949" y="666749"/>
                      </a:cubicBezTo>
                      <a:cubicBezTo>
                        <a:pt x="530285" y="666749"/>
                        <a:pt x="666749" y="530285"/>
                        <a:pt x="666749" y="361949"/>
                      </a:cubicBezTo>
                      <a:cubicBezTo>
                        <a:pt x="666749" y="193613"/>
                        <a:pt x="530285" y="57149"/>
                        <a:pt x="361949" y="57149"/>
                      </a:cubicBezTo>
                      <a:close/>
                      <a:moveTo>
                        <a:pt x="361949" y="0"/>
                      </a:moveTo>
                      <a:cubicBezTo>
                        <a:pt x="561848" y="0"/>
                        <a:pt x="723899" y="162050"/>
                        <a:pt x="723899" y="361949"/>
                      </a:cubicBezTo>
                      <a:cubicBezTo>
                        <a:pt x="723899" y="561848"/>
                        <a:pt x="561848" y="723899"/>
                        <a:pt x="361949" y="723899"/>
                      </a:cubicBezTo>
                      <a:cubicBezTo>
                        <a:pt x="162051" y="723899"/>
                        <a:pt x="0" y="561848"/>
                        <a:pt x="0" y="361949"/>
                      </a:cubicBezTo>
                      <a:cubicBezTo>
                        <a:pt x="0" y="162050"/>
                        <a:pt x="162051" y="0"/>
                        <a:pt x="361949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フリーフォーム: 図形 54">
                  <a:extLst>
                    <a:ext uri="{FF2B5EF4-FFF2-40B4-BE49-F238E27FC236}">
                      <a16:creationId xmlns:a16="http://schemas.microsoft.com/office/drawing/2014/main" id="{BD884466-85C1-1224-7405-FC28280293AE}"/>
                    </a:ext>
                  </a:extLst>
                </p:cNvPr>
                <p:cNvSpPr/>
                <p:nvPr/>
              </p:nvSpPr>
              <p:spPr>
                <a:xfrm>
                  <a:off x="2189733" y="5356349"/>
                  <a:ext cx="438124" cy="322423"/>
                </a:xfrm>
                <a:custGeom>
                  <a:avLst/>
                  <a:gdLst>
                    <a:gd name="connsiteX0" fmla="*/ 276938 w 438124"/>
                    <a:gd name="connsiteY0" fmla="*/ 0 h 322423"/>
                    <a:gd name="connsiteX1" fmla="*/ 296417 w 438124"/>
                    <a:gd name="connsiteY1" fmla="*/ 7669 h 322423"/>
                    <a:gd name="connsiteX2" fmla="*/ 429767 w 438124"/>
                    <a:gd name="connsiteY2" fmla="*/ 141019 h 322423"/>
                    <a:gd name="connsiteX3" fmla="*/ 429767 w 438124"/>
                    <a:gd name="connsiteY3" fmla="*/ 181405 h 322423"/>
                    <a:gd name="connsiteX4" fmla="*/ 296417 w 438124"/>
                    <a:gd name="connsiteY4" fmla="*/ 314755 h 322423"/>
                    <a:gd name="connsiteX5" fmla="*/ 256031 w 438124"/>
                    <a:gd name="connsiteY5" fmla="*/ 313329 h 322423"/>
                    <a:gd name="connsiteX6" fmla="*/ 256031 w 438124"/>
                    <a:gd name="connsiteY6" fmla="*/ 274369 h 322423"/>
                    <a:gd name="connsiteX7" fmla="*/ 340613 w 438124"/>
                    <a:gd name="connsiteY7" fmla="*/ 189787 h 322423"/>
                    <a:gd name="connsiteX8" fmla="*/ 28575 w 438124"/>
                    <a:gd name="connsiteY8" fmla="*/ 189787 h 322423"/>
                    <a:gd name="connsiteX9" fmla="*/ 0 w 438124"/>
                    <a:gd name="connsiteY9" fmla="*/ 161212 h 322423"/>
                    <a:gd name="connsiteX10" fmla="*/ 28575 w 438124"/>
                    <a:gd name="connsiteY10" fmla="*/ 132637 h 322423"/>
                    <a:gd name="connsiteX11" fmla="*/ 340613 w 438124"/>
                    <a:gd name="connsiteY11" fmla="*/ 132637 h 322423"/>
                    <a:gd name="connsiteX12" fmla="*/ 256031 w 438124"/>
                    <a:gd name="connsiteY12" fmla="*/ 48055 h 322423"/>
                    <a:gd name="connsiteX13" fmla="*/ 257457 w 438124"/>
                    <a:gd name="connsiteY13" fmla="*/ 7669 h 322423"/>
                    <a:gd name="connsiteX14" fmla="*/ 276938 w 438124"/>
                    <a:gd name="connsiteY14" fmla="*/ 0 h 3224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38124" h="322423">
                      <a:moveTo>
                        <a:pt x="276938" y="0"/>
                      </a:moveTo>
                      <a:cubicBezTo>
                        <a:pt x="283934" y="0"/>
                        <a:pt x="290930" y="2557"/>
                        <a:pt x="296417" y="7669"/>
                      </a:cubicBezTo>
                      <a:lnTo>
                        <a:pt x="429767" y="141019"/>
                      </a:lnTo>
                      <a:cubicBezTo>
                        <a:pt x="440910" y="152175"/>
                        <a:pt x="440910" y="170248"/>
                        <a:pt x="429767" y="181405"/>
                      </a:cubicBezTo>
                      <a:lnTo>
                        <a:pt x="296417" y="314755"/>
                      </a:lnTo>
                      <a:cubicBezTo>
                        <a:pt x="284871" y="325513"/>
                        <a:pt x="266790" y="324875"/>
                        <a:pt x="256031" y="313329"/>
                      </a:cubicBezTo>
                      <a:cubicBezTo>
                        <a:pt x="245805" y="302355"/>
                        <a:pt x="245805" y="285343"/>
                        <a:pt x="256031" y="274369"/>
                      </a:cubicBezTo>
                      <a:lnTo>
                        <a:pt x="340613" y="189787"/>
                      </a:lnTo>
                      <a:lnTo>
                        <a:pt x="28575" y="189787"/>
                      </a:lnTo>
                      <a:cubicBezTo>
                        <a:pt x="12793" y="189787"/>
                        <a:pt x="0" y="176994"/>
                        <a:pt x="0" y="161212"/>
                      </a:cubicBezTo>
                      <a:cubicBezTo>
                        <a:pt x="0" y="145431"/>
                        <a:pt x="12793" y="132637"/>
                        <a:pt x="28575" y="132637"/>
                      </a:cubicBezTo>
                      <a:lnTo>
                        <a:pt x="340613" y="132637"/>
                      </a:lnTo>
                      <a:lnTo>
                        <a:pt x="256031" y="48055"/>
                      </a:lnTo>
                      <a:cubicBezTo>
                        <a:pt x="245273" y="36509"/>
                        <a:pt x="245911" y="18428"/>
                        <a:pt x="257457" y="7669"/>
                      </a:cubicBezTo>
                      <a:cubicBezTo>
                        <a:pt x="262944" y="2557"/>
                        <a:pt x="269941" y="0"/>
                        <a:pt x="27693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51" name="楕円 50">
              <a:hlinkClick r:id="rId6" action="ppaction://hlinksldjump"/>
              <a:extLst>
                <a:ext uri="{FF2B5EF4-FFF2-40B4-BE49-F238E27FC236}">
                  <a16:creationId xmlns:a16="http://schemas.microsoft.com/office/drawing/2014/main" id="{843436BF-54F2-CC7D-F050-2A3EB37AEA9D}"/>
                </a:ext>
              </a:extLst>
            </p:cNvPr>
            <p:cNvSpPr/>
            <p:nvPr/>
          </p:nvSpPr>
          <p:spPr>
            <a:xfrm>
              <a:off x="1975434" y="5098257"/>
              <a:ext cx="333316" cy="333316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244C71E7-B063-E865-B8EA-35720A39C9DE}"/>
              </a:ext>
            </a:extLst>
          </p:cNvPr>
          <p:cNvGrpSpPr/>
          <p:nvPr/>
        </p:nvGrpSpPr>
        <p:grpSpPr>
          <a:xfrm rot="11156069">
            <a:off x="4366918" y="5520956"/>
            <a:ext cx="626082" cy="333836"/>
            <a:chOff x="4588959" y="1585760"/>
            <a:chExt cx="2254321" cy="120203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7" name="インク 56">
                  <a:extLst>
                    <a:ext uri="{FF2B5EF4-FFF2-40B4-BE49-F238E27FC236}">
                      <a16:creationId xmlns:a16="http://schemas.microsoft.com/office/drawing/2014/main" id="{7EF3041B-77A5-325C-49C7-526229D7661E}"/>
                    </a:ext>
                  </a:extLst>
                </p14:cNvPr>
                <p14:cNvContentPartPr/>
                <p14:nvPr/>
              </p14:nvContentPartPr>
              <p14:xfrm>
                <a:off x="4588959" y="1585760"/>
                <a:ext cx="2032921" cy="1067400"/>
              </p14:xfrm>
            </p:contentPart>
          </mc:Choice>
          <mc:Fallback xmlns="">
            <p:pic>
              <p:nvPicPr>
                <p:cNvPr id="57" name="インク 56">
                  <a:extLst>
                    <a:ext uri="{FF2B5EF4-FFF2-40B4-BE49-F238E27FC236}">
                      <a16:creationId xmlns:a16="http://schemas.microsoft.com/office/drawing/2014/main" id="{7EF3041B-77A5-325C-49C7-526229D7661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55271" y="1552080"/>
                  <a:ext cx="2100296" cy="113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8" name="インク 57">
                  <a:extLst>
                    <a:ext uri="{FF2B5EF4-FFF2-40B4-BE49-F238E27FC236}">
                      <a16:creationId xmlns:a16="http://schemas.microsoft.com/office/drawing/2014/main" id="{EB4C40DB-E391-1D6C-B7A4-E17714754F3D}"/>
                    </a:ext>
                  </a:extLst>
                </p14:cNvPr>
                <p14:cNvContentPartPr/>
                <p14:nvPr/>
              </p14:nvContentPartPr>
              <p14:xfrm>
                <a:off x="6314801" y="2378476"/>
                <a:ext cx="528479" cy="409322"/>
              </p14:xfrm>
            </p:contentPart>
          </mc:Choice>
          <mc:Fallback xmlns="">
            <p:pic>
              <p:nvPicPr>
                <p:cNvPr id="58" name="インク 57">
                  <a:extLst>
                    <a:ext uri="{FF2B5EF4-FFF2-40B4-BE49-F238E27FC236}">
                      <a16:creationId xmlns:a16="http://schemas.microsoft.com/office/drawing/2014/main" id="{EB4C40DB-E391-1D6C-B7A4-E17714754F3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281123" y="2344798"/>
                  <a:ext cx="595834" cy="476679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E675CFA-A59E-12B5-B972-EBD18B05F4C6}"/>
              </a:ext>
            </a:extLst>
          </p:cNvPr>
          <p:cNvSpPr txBox="1"/>
          <p:nvPr/>
        </p:nvSpPr>
        <p:spPr>
          <a:xfrm rot="20700000">
            <a:off x="4515059" y="576846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ここにもリンク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5066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extLst>
              <a:ext uri="{FF2B5EF4-FFF2-40B4-BE49-F238E27FC236}">
                <a16:creationId xmlns:a16="http://schemas.microsoft.com/office/drawing/2014/main" id="{D14512C0-1EFD-536E-C9F7-3C596C4B3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7868" y="1088740"/>
            <a:ext cx="8919221" cy="512718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48B9C9-5CCD-5949-A1B9-84A7FD2371D2}"/>
              </a:ext>
            </a:extLst>
          </p:cNvPr>
          <p:cNvSpPr txBox="1"/>
          <p:nvPr/>
        </p:nvSpPr>
        <p:spPr>
          <a:xfrm>
            <a:off x="1177767" y="438953"/>
            <a:ext cx="22140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01</a:t>
            </a:r>
            <a:endParaRPr kumimoji="1" lang="ja-JP" altLang="en-US" sz="138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FFD53F-B84E-31B8-DFCC-D135C59D99C8}"/>
              </a:ext>
            </a:extLst>
          </p:cNvPr>
          <p:cNvSpPr txBox="1"/>
          <p:nvPr/>
        </p:nvSpPr>
        <p:spPr>
          <a:xfrm>
            <a:off x="817727" y="1200546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Step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09590D-0170-2237-BBA4-5ED13F3D9A89}"/>
              </a:ext>
            </a:extLst>
          </p:cNvPr>
          <p:cNvSpPr txBox="1"/>
          <p:nvPr/>
        </p:nvSpPr>
        <p:spPr>
          <a:xfrm>
            <a:off x="1265163" y="2312876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リンクを埋め込みたい資料を完成させる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FB1C84E-DBEF-A722-942C-369708760EE9}"/>
              </a:ext>
            </a:extLst>
          </p:cNvPr>
          <p:cNvCxnSpPr/>
          <p:nvPr/>
        </p:nvCxnSpPr>
        <p:spPr>
          <a:xfrm>
            <a:off x="1415480" y="2774541"/>
            <a:ext cx="1332148" cy="0"/>
          </a:xfrm>
          <a:prstGeom prst="line">
            <a:avLst/>
          </a:prstGeom>
          <a:ln w="127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4D893B8-41F0-3EB1-72C1-EB43D5D24434}"/>
              </a:ext>
            </a:extLst>
          </p:cNvPr>
          <p:cNvSpPr txBox="1"/>
          <p:nvPr/>
        </p:nvSpPr>
        <p:spPr>
          <a:xfrm>
            <a:off x="1265163" y="3194373"/>
            <a:ext cx="3930737" cy="1563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リンク機能を使ってどこに繋げるかを考えるため、先に元となる資料は完成させておきます。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1200" dirty="0"/>
              <a:t>一度設定したリンクはスライドの追加</a:t>
            </a:r>
            <a:r>
              <a:rPr kumimoji="1" lang="en-US" altLang="ja-JP" sz="1200" dirty="0"/>
              <a:t>/</a:t>
            </a:r>
            <a:r>
              <a:rPr kumimoji="1" lang="ja-JP" altLang="en-US" sz="1200" dirty="0"/>
              <a:t>移動により崩れることはありませんが、スライド削除やリンク先を頻繁に変更すると手間が増えリンク</a:t>
            </a:r>
            <a:r>
              <a:rPr lang="ja-JP" altLang="en-US" sz="1200" dirty="0"/>
              <a:t>設定の</a:t>
            </a:r>
            <a:r>
              <a:rPr kumimoji="1" lang="ja-JP" altLang="en-US" sz="1200" dirty="0"/>
              <a:t>ミスにつながるので注意しましょう。</a:t>
            </a: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DC596B69-F23B-9BCF-A829-6A1A79E2E5DB}"/>
              </a:ext>
            </a:extLst>
          </p:cNvPr>
          <p:cNvSpPr/>
          <p:nvPr/>
        </p:nvSpPr>
        <p:spPr>
          <a:xfrm>
            <a:off x="83332" y="1506502"/>
            <a:ext cx="140595" cy="201811"/>
          </a:xfrm>
          <a:custGeom>
            <a:avLst/>
            <a:gdLst>
              <a:gd name="connsiteX0" fmla="*/ 0 w 677236"/>
              <a:gd name="connsiteY0" fmla="*/ 0 h 972109"/>
              <a:gd name="connsiteX1" fmla="*/ 677236 w 677236"/>
              <a:gd name="connsiteY1" fmla="*/ 486054 h 972109"/>
              <a:gd name="connsiteX2" fmla="*/ 0 w 677236"/>
              <a:gd name="connsiteY2" fmla="*/ 972109 h 972109"/>
              <a:gd name="connsiteX3" fmla="*/ 0 w 677236"/>
              <a:gd name="connsiteY3" fmla="*/ 662835 h 972109"/>
              <a:gd name="connsiteX4" fmla="*/ 246315 w 677236"/>
              <a:gd name="connsiteY4" fmla="*/ 486054 h 972109"/>
              <a:gd name="connsiteX5" fmla="*/ 0 w 677236"/>
              <a:gd name="connsiteY5" fmla="*/ 309273 h 97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236" h="972109">
                <a:moveTo>
                  <a:pt x="0" y="0"/>
                </a:moveTo>
                <a:lnTo>
                  <a:pt x="677236" y="486054"/>
                </a:lnTo>
                <a:lnTo>
                  <a:pt x="0" y="972109"/>
                </a:lnTo>
                <a:lnTo>
                  <a:pt x="0" y="662835"/>
                </a:lnTo>
                <a:lnTo>
                  <a:pt x="246315" y="486054"/>
                </a:lnTo>
                <a:lnTo>
                  <a:pt x="0" y="3092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3727A92-DBDB-2FBE-0917-F1AA1E3288EB}"/>
              </a:ext>
            </a:extLst>
          </p:cNvPr>
          <p:cNvGrpSpPr/>
          <p:nvPr/>
        </p:nvGrpSpPr>
        <p:grpSpPr>
          <a:xfrm rot="12056069">
            <a:off x="216775" y="4497781"/>
            <a:ext cx="626082" cy="333836"/>
            <a:chOff x="4588959" y="1585760"/>
            <a:chExt cx="2254321" cy="120203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7FF2FF49-F08F-471D-EE8D-F347F213D8C1}"/>
                    </a:ext>
                  </a:extLst>
                </p14:cNvPr>
                <p14:cNvContentPartPr/>
                <p14:nvPr/>
              </p14:nvContentPartPr>
              <p14:xfrm>
                <a:off x="4588959" y="1585760"/>
                <a:ext cx="2032921" cy="1067400"/>
              </p14:xfrm>
            </p:contentPart>
          </mc:Choice>
          <mc:Fallback xmlns="">
            <p:pic>
              <p:nvPicPr>
                <p:cNvPr id="57" name="インク 56">
                  <a:extLst>
                    <a:ext uri="{FF2B5EF4-FFF2-40B4-BE49-F238E27FC236}">
                      <a16:creationId xmlns:a16="http://schemas.microsoft.com/office/drawing/2014/main" id="{7EF3041B-77A5-325C-49C7-526229D7661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55271" y="1552080"/>
                  <a:ext cx="2100296" cy="113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インク 5">
                  <a:extLst>
                    <a:ext uri="{FF2B5EF4-FFF2-40B4-BE49-F238E27FC236}">
                      <a16:creationId xmlns:a16="http://schemas.microsoft.com/office/drawing/2014/main" id="{F6B83BC0-BAD6-21A7-508F-53645C0A1F4A}"/>
                    </a:ext>
                  </a:extLst>
                </p14:cNvPr>
                <p14:cNvContentPartPr/>
                <p14:nvPr/>
              </p14:nvContentPartPr>
              <p14:xfrm>
                <a:off x="6314801" y="2378476"/>
                <a:ext cx="528479" cy="409322"/>
              </p14:xfrm>
            </p:contentPart>
          </mc:Choice>
          <mc:Fallback xmlns="">
            <p:pic>
              <p:nvPicPr>
                <p:cNvPr id="58" name="インク 57">
                  <a:extLst>
                    <a:ext uri="{FF2B5EF4-FFF2-40B4-BE49-F238E27FC236}">
                      <a16:creationId xmlns:a16="http://schemas.microsoft.com/office/drawing/2014/main" id="{EB4C40DB-E391-1D6C-B7A4-E17714754F3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281123" y="2344798"/>
                  <a:ext cx="595834" cy="476679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784349-402D-79ED-D55B-FD99BD8CD2CB}"/>
              </a:ext>
            </a:extLst>
          </p:cNvPr>
          <p:cNvSpPr txBox="1"/>
          <p:nvPr/>
        </p:nvSpPr>
        <p:spPr>
          <a:xfrm rot="21180000">
            <a:off x="241047" y="492399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ここにもリンク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99352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48B9C9-5CCD-5949-A1B9-84A7FD2371D2}"/>
              </a:ext>
            </a:extLst>
          </p:cNvPr>
          <p:cNvSpPr txBox="1"/>
          <p:nvPr/>
        </p:nvSpPr>
        <p:spPr>
          <a:xfrm>
            <a:off x="1177767" y="438953"/>
            <a:ext cx="22140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02</a:t>
            </a:r>
            <a:endParaRPr kumimoji="1" lang="ja-JP" altLang="en-US" sz="138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FFD53F-B84E-31B8-DFCC-D135C59D99C8}"/>
              </a:ext>
            </a:extLst>
          </p:cNvPr>
          <p:cNvSpPr txBox="1"/>
          <p:nvPr/>
        </p:nvSpPr>
        <p:spPr>
          <a:xfrm>
            <a:off x="817727" y="1200546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Step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09590D-0170-2237-BBA4-5ED13F3D9A89}"/>
              </a:ext>
            </a:extLst>
          </p:cNvPr>
          <p:cNvSpPr txBox="1"/>
          <p:nvPr/>
        </p:nvSpPr>
        <p:spPr>
          <a:xfrm>
            <a:off x="1265163" y="2312876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リンクを</a:t>
            </a:r>
            <a:r>
              <a:rPr lang="ja-JP" altLang="en-US" sz="2400" b="1" dirty="0"/>
              <a:t>設定するオブジェクトを挿入する</a:t>
            </a:r>
            <a:endParaRPr kumimoji="1" lang="ja-JP" altLang="en-US" sz="2400" b="1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FB1C84E-DBEF-A722-942C-369708760EE9}"/>
              </a:ext>
            </a:extLst>
          </p:cNvPr>
          <p:cNvCxnSpPr/>
          <p:nvPr/>
        </p:nvCxnSpPr>
        <p:spPr>
          <a:xfrm>
            <a:off x="1415480" y="2774541"/>
            <a:ext cx="1332148" cy="0"/>
          </a:xfrm>
          <a:prstGeom prst="line">
            <a:avLst/>
          </a:prstGeom>
          <a:ln w="127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B66F34E-3CAE-9126-9235-DC3FB8867F52}"/>
              </a:ext>
            </a:extLst>
          </p:cNvPr>
          <p:cNvSpPr txBox="1"/>
          <p:nvPr/>
        </p:nvSpPr>
        <p:spPr>
          <a:xfrm>
            <a:off x="1265163" y="3194373"/>
            <a:ext cx="3930737" cy="193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リンクの基点となるオブジェクト（図形等）を挿入します。</a:t>
            </a:r>
            <a:r>
              <a:rPr lang="en-US" altLang="ja-JP" sz="1200" dirty="0"/>
              <a:t>HP</a:t>
            </a:r>
            <a:r>
              <a:rPr lang="ja-JP" altLang="en-US" sz="1200" dirty="0"/>
              <a:t>等でいう「ボタン」の役割を果たします。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見た目にあきらかに「ボタン」という図形を作ってリンクさせると、閲覧者に迷わせることなく活用してもらうことが出来ます。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一方でわからないところにリンクを設置すると、隠し機能としておもしろい使い方が出来ます。</a:t>
            </a:r>
            <a:endParaRPr kumimoji="1" lang="ja-JP" altLang="en-US" sz="1200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34EFCD62-DC6C-7404-5DDC-DDAA02AE81D2}"/>
              </a:ext>
            </a:extLst>
          </p:cNvPr>
          <p:cNvSpPr/>
          <p:nvPr/>
        </p:nvSpPr>
        <p:spPr>
          <a:xfrm>
            <a:off x="6960096" y="3194373"/>
            <a:ext cx="972108" cy="97210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F4E3CC5-BB07-6FD2-0E06-77F8F53FE932}"/>
              </a:ext>
            </a:extLst>
          </p:cNvPr>
          <p:cNvSpPr/>
          <p:nvPr/>
        </p:nvSpPr>
        <p:spPr>
          <a:xfrm>
            <a:off x="9084332" y="4163997"/>
            <a:ext cx="972108" cy="97210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0D7B2F7D-664D-4371-4076-786C910F55DF}"/>
              </a:ext>
            </a:extLst>
          </p:cNvPr>
          <p:cNvSpPr/>
          <p:nvPr/>
        </p:nvSpPr>
        <p:spPr>
          <a:xfrm>
            <a:off x="9681616" y="2433343"/>
            <a:ext cx="972108" cy="97210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5AA9929-A562-4D97-ED3B-053AA64F4CFA}"/>
              </a:ext>
            </a:extLst>
          </p:cNvPr>
          <p:cNvSpPr/>
          <p:nvPr/>
        </p:nvSpPr>
        <p:spPr>
          <a:xfrm>
            <a:off x="6289472" y="4833156"/>
            <a:ext cx="2016224" cy="43204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25400" dir="2700000" algn="t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>
                <a:solidFill>
                  <a:schemeClr val="tx1"/>
                </a:solidFill>
              </a:rPr>
              <a:t>BUTTON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31FC1186-C4AE-5241-82EC-4D4203638ACA}"/>
              </a:ext>
            </a:extLst>
          </p:cNvPr>
          <p:cNvSpPr/>
          <p:nvPr/>
        </p:nvSpPr>
        <p:spPr>
          <a:xfrm>
            <a:off x="83332" y="2137854"/>
            <a:ext cx="140595" cy="201811"/>
          </a:xfrm>
          <a:custGeom>
            <a:avLst/>
            <a:gdLst>
              <a:gd name="connsiteX0" fmla="*/ 0 w 677236"/>
              <a:gd name="connsiteY0" fmla="*/ 0 h 972109"/>
              <a:gd name="connsiteX1" fmla="*/ 677236 w 677236"/>
              <a:gd name="connsiteY1" fmla="*/ 486054 h 972109"/>
              <a:gd name="connsiteX2" fmla="*/ 0 w 677236"/>
              <a:gd name="connsiteY2" fmla="*/ 972109 h 972109"/>
              <a:gd name="connsiteX3" fmla="*/ 0 w 677236"/>
              <a:gd name="connsiteY3" fmla="*/ 662835 h 972109"/>
              <a:gd name="connsiteX4" fmla="*/ 246315 w 677236"/>
              <a:gd name="connsiteY4" fmla="*/ 486054 h 972109"/>
              <a:gd name="connsiteX5" fmla="*/ 0 w 677236"/>
              <a:gd name="connsiteY5" fmla="*/ 309273 h 97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236" h="972109">
                <a:moveTo>
                  <a:pt x="0" y="0"/>
                </a:moveTo>
                <a:lnTo>
                  <a:pt x="677236" y="486054"/>
                </a:lnTo>
                <a:lnTo>
                  <a:pt x="0" y="972109"/>
                </a:lnTo>
                <a:lnTo>
                  <a:pt x="0" y="662835"/>
                </a:lnTo>
                <a:lnTo>
                  <a:pt x="246315" y="486054"/>
                </a:lnTo>
                <a:lnTo>
                  <a:pt x="0" y="3092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17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02">
            <a:extLst>
              <a:ext uri="{FF2B5EF4-FFF2-40B4-BE49-F238E27FC236}">
                <a16:creationId xmlns:a16="http://schemas.microsoft.com/office/drawing/2014/main" id="{80458023-6137-4CE3-76BB-7C0A9AAAAC0D}"/>
              </a:ext>
            </a:extLst>
          </p:cNvPr>
          <p:cNvSpPr/>
          <p:nvPr/>
        </p:nvSpPr>
        <p:spPr>
          <a:xfrm>
            <a:off x="7760222" y="1860620"/>
            <a:ext cx="3912800" cy="3912800"/>
          </a:xfrm>
          <a:prstGeom prst="wedgeEllipseCallout">
            <a:avLst>
              <a:gd name="adj1" fmla="val -59514"/>
              <a:gd name="adj2" fmla="val 3367"/>
            </a:avLst>
          </a:prstGeom>
          <a:solidFill>
            <a:schemeClr val="bg1">
              <a:lumMod val="95000"/>
            </a:schemeClr>
          </a:solidFill>
          <a:ln w="9525"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tIns="252000" bIns="180000" rtlCol="0" anchor="ctr"/>
          <a:lstStyle/>
          <a:p>
            <a:pPr algn="ctr">
              <a:lnSpc>
                <a:spcPct val="80000"/>
              </a:lnSpc>
            </a:pPr>
            <a:endParaRPr kumimoji="1" lang="ja-JP" altLang="en-US" sz="2000" b="1" dirty="0">
              <a:solidFill>
                <a:schemeClr val="bg1"/>
              </a:solidFill>
              <a:latin typeface="+mj-lt"/>
              <a:ea typeface="+mj-ea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84B9C794-2709-AAD9-DBA4-D6164E39C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046" y="3132816"/>
            <a:ext cx="1162353" cy="1334065"/>
          </a:xfrm>
          <a:prstGeom prst="rect">
            <a:avLst/>
          </a:prstGeom>
        </p:spPr>
      </p:pic>
      <p:sp>
        <p:nvSpPr>
          <p:cNvPr id="20" name="02">
            <a:extLst>
              <a:ext uri="{FF2B5EF4-FFF2-40B4-BE49-F238E27FC236}">
                <a16:creationId xmlns:a16="http://schemas.microsoft.com/office/drawing/2014/main" id="{BC5A3749-25B4-71AF-6F22-99E6435D42FC}"/>
              </a:ext>
            </a:extLst>
          </p:cNvPr>
          <p:cNvSpPr/>
          <p:nvPr/>
        </p:nvSpPr>
        <p:spPr>
          <a:xfrm>
            <a:off x="5270015" y="-45950"/>
            <a:ext cx="2954655" cy="2954655"/>
          </a:xfrm>
          <a:prstGeom prst="wedgeEllipseCallout">
            <a:avLst>
              <a:gd name="adj1" fmla="val -1371"/>
              <a:gd name="adj2" fmla="val 60267"/>
            </a:avLst>
          </a:prstGeom>
          <a:solidFill>
            <a:schemeClr val="bg1">
              <a:lumMod val="95000"/>
            </a:schemeClr>
          </a:solidFill>
          <a:ln w="9525"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tIns="252000" bIns="180000" rtlCol="0" anchor="ctr"/>
          <a:lstStyle/>
          <a:p>
            <a:pPr algn="ctr">
              <a:lnSpc>
                <a:spcPct val="80000"/>
              </a:lnSpc>
            </a:pPr>
            <a:endParaRPr kumimoji="1" lang="ja-JP" altLang="en-US" sz="2000" b="1" dirty="0">
              <a:solidFill>
                <a:schemeClr val="bg1"/>
              </a:solidFill>
              <a:latin typeface="+mj-lt"/>
              <a:ea typeface="+mj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48B9C9-5CCD-5949-A1B9-84A7FD2371D2}"/>
              </a:ext>
            </a:extLst>
          </p:cNvPr>
          <p:cNvSpPr txBox="1"/>
          <p:nvPr/>
        </p:nvSpPr>
        <p:spPr>
          <a:xfrm>
            <a:off x="1177767" y="438953"/>
            <a:ext cx="22140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03</a:t>
            </a:r>
            <a:endParaRPr kumimoji="1" lang="ja-JP" altLang="en-US" sz="138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FFD53F-B84E-31B8-DFCC-D135C59D99C8}"/>
              </a:ext>
            </a:extLst>
          </p:cNvPr>
          <p:cNvSpPr txBox="1"/>
          <p:nvPr/>
        </p:nvSpPr>
        <p:spPr>
          <a:xfrm>
            <a:off x="817727" y="1200546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Step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09590D-0170-2237-BBA4-5ED13F3D9A89}"/>
              </a:ext>
            </a:extLst>
          </p:cNvPr>
          <p:cNvSpPr txBox="1"/>
          <p:nvPr/>
        </p:nvSpPr>
        <p:spPr>
          <a:xfrm>
            <a:off x="1265163" y="231287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リンクの</a:t>
            </a:r>
            <a:r>
              <a:rPr lang="ja-JP" altLang="en-US" sz="2400" b="1" dirty="0"/>
              <a:t>設定を開く</a:t>
            </a:r>
            <a:endParaRPr kumimoji="1" lang="ja-JP" altLang="en-US" sz="2400" b="1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FB1C84E-DBEF-A722-942C-369708760EE9}"/>
              </a:ext>
            </a:extLst>
          </p:cNvPr>
          <p:cNvCxnSpPr/>
          <p:nvPr/>
        </p:nvCxnSpPr>
        <p:spPr>
          <a:xfrm>
            <a:off x="1415480" y="2774541"/>
            <a:ext cx="1332148" cy="0"/>
          </a:xfrm>
          <a:prstGeom prst="line">
            <a:avLst/>
          </a:prstGeom>
          <a:ln w="127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27A7B6-6778-755A-3F6B-2CDFE0002B23}"/>
              </a:ext>
            </a:extLst>
          </p:cNvPr>
          <p:cNvSpPr txBox="1"/>
          <p:nvPr/>
        </p:nvSpPr>
        <p:spPr>
          <a:xfrm>
            <a:off x="1265163" y="3194373"/>
            <a:ext cx="3930737" cy="2911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オブジェクトの挿入が終われば、リンクの設定を開きます。ここで注意することは「グループ化されたものには設定できない」ということです。表現の都合上どうしても複数図形となる場合は、一番面積の大きいもの、一番前面に出ているものを選択してリンクを設定します。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1200" dirty="0"/>
              <a:t>設定画面の開き方は３つ</a:t>
            </a:r>
            <a:endParaRPr kumimoji="1"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リボンから設定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kumimoji="1" lang="ja-JP" altLang="en-US" sz="1200" dirty="0"/>
              <a:t>右クリックで設定</a:t>
            </a:r>
            <a:endParaRPr kumimoji="1"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ショートカットキーで設定</a:t>
            </a:r>
            <a:endParaRPr kumimoji="1" lang="ja-JP" altLang="en-US" sz="12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6DE7FCB-E38A-87DF-E514-232EAD3D6E1E}"/>
              </a:ext>
            </a:extLst>
          </p:cNvPr>
          <p:cNvGrpSpPr/>
          <p:nvPr/>
        </p:nvGrpSpPr>
        <p:grpSpPr>
          <a:xfrm>
            <a:off x="6043252" y="1332764"/>
            <a:ext cx="1305107" cy="1163469"/>
            <a:chOff x="6240016" y="1380239"/>
            <a:chExt cx="1305107" cy="1163469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F911AAC0-CFCE-5080-ED65-7E1D7A2F7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40016" y="1638707"/>
              <a:ext cx="1305107" cy="905001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37FB0D4-27F7-DBC7-A8ED-AD01A7DD84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0016" y="1380239"/>
              <a:ext cx="419158" cy="314369"/>
            </a:xfrm>
            <a:prstGeom prst="rect">
              <a:avLst/>
            </a:prstGeom>
          </p:spPr>
        </p:pic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C2DCF17-535A-06A1-EB2D-C4D31830C311}"/>
              </a:ext>
            </a:extLst>
          </p:cNvPr>
          <p:cNvSpPr txBox="1"/>
          <p:nvPr/>
        </p:nvSpPr>
        <p:spPr>
          <a:xfrm>
            <a:off x="5500847" y="695526"/>
            <a:ext cx="24929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/>
              <a:t>リボンから</a:t>
            </a:r>
            <a:endParaRPr kumimoji="1" lang="en-US" altLang="ja-JP" b="1" dirty="0"/>
          </a:p>
          <a:p>
            <a:pPr algn="ctr"/>
            <a:r>
              <a:rPr kumimoji="1" lang="ja-JP" altLang="en-US" sz="1200" dirty="0"/>
              <a:t>挿入タブ＞リンク＞上のアイコン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B1021E-9D10-5E1B-5961-7D0E0429B301}"/>
              </a:ext>
            </a:extLst>
          </p:cNvPr>
          <p:cNvSpPr txBox="1"/>
          <p:nvPr/>
        </p:nvSpPr>
        <p:spPr>
          <a:xfrm>
            <a:off x="7865259" y="3692855"/>
            <a:ext cx="18004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右クリックから</a:t>
            </a:r>
            <a:endParaRPr kumimoji="1" lang="en-US" altLang="ja-JP" b="1" dirty="0"/>
          </a:p>
          <a:p>
            <a:r>
              <a:rPr kumimoji="1" lang="ja-JP" altLang="en-US" sz="1200" dirty="0"/>
              <a:t>右クリック＞リンク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1A7BA62-73C0-F809-A22C-DD7BBFDCB9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9164" y="1472412"/>
            <a:ext cx="1607009" cy="4519713"/>
          </a:xfrm>
          <a:prstGeom prst="rect">
            <a:avLst/>
          </a:prstGeom>
        </p:spPr>
      </p:pic>
      <p:sp>
        <p:nvSpPr>
          <p:cNvPr id="22" name="02">
            <a:extLst>
              <a:ext uri="{FF2B5EF4-FFF2-40B4-BE49-F238E27FC236}">
                <a16:creationId xmlns:a16="http://schemas.microsoft.com/office/drawing/2014/main" id="{7FF2BF22-0200-3DED-ED47-EEDA613AA5D6}"/>
              </a:ext>
            </a:extLst>
          </p:cNvPr>
          <p:cNvSpPr/>
          <p:nvPr/>
        </p:nvSpPr>
        <p:spPr>
          <a:xfrm>
            <a:off x="5770478" y="4681928"/>
            <a:ext cx="1877530" cy="1877528"/>
          </a:xfrm>
          <a:prstGeom prst="wedgeEllipseCallout">
            <a:avLst>
              <a:gd name="adj1" fmla="val 241"/>
              <a:gd name="adj2" fmla="val -61590"/>
            </a:avLst>
          </a:prstGeom>
          <a:solidFill>
            <a:schemeClr val="bg1">
              <a:lumMod val="95000"/>
            </a:schemeClr>
          </a:solidFill>
          <a:ln w="9525"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tIns="252000" bIns="180000" rtlCol="0" anchor="ctr"/>
          <a:lstStyle/>
          <a:p>
            <a:pPr algn="ctr">
              <a:lnSpc>
                <a:spcPct val="80000"/>
              </a:lnSpc>
            </a:pPr>
            <a:endParaRPr kumimoji="1" lang="ja-JP" altLang="en-US" sz="2000" b="1" dirty="0">
              <a:solidFill>
                <a:schemeClr val="bg1"/>
              </a:solidFill>
              <a:latin typeface="+mj-lt"/>
              <a:ea typeface="+mj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02F722A-E544-5C95-4630-330AF66B1B71}"/>
              </a:ext>
            </a:extLst>
          </p:cNvPr>
          <p:cNvSpPr txBox="1"/>
          <p:nvPr/>
        </p:nvSpPr>
        <p:spPr>
          <a:xfrm>
            <a:off x="5385430" y="5359403"/>
            <a:ext cx="27238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/>
              <a:t>ショートカットキーから</a:t>
            </a:r>
            <a:endParaRPr kumimoji="1" lang="en-US" altLang="ja-JP" b="1" dirty="0"/>
          </a:p>
          <a:p>
            <a:pPr algn="ctr"/>
            <a:r>
              <a:rPr kumimoji="1" lang="en-US" altLang="ja-JP" sz="1200" dirty="0"/>
              <a:t>Ctrl</a:t>
            </a:r>
            <a:r>
              <a:rPr kumimoji="1" lang="ja-JP" altLang="en-US" sz="1200" dirty="0"/>
              <a:t> ＋ </a:t>
            </a:r>
            <a:r>
              <a:rPr kumimoji="1" lang="en-US" altLang="ja-JP" sz="1200" dirty="0"/>
              <a:t>K</a:t>
            </a:r>
            <a:endParaRPr kumimoji="1" lang="ja-JP" altLang="en-US" sz="1200" dirty="0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88A1F03F-CD71-76DB-F122-3BC91C91ED2D}"/>
              </a:ext>
            </a:extLst>
          </p:cNvPr>
          <p:cNvSpPr/>
          <p:nvPr/>
        </p:nvSpPr>
        <p:spPr>
          <a:xfrm>
            <a:off x="83332" y="2769206"/>
            <a:ext cx="140595" cy="201811"/>
          </a:xfrm>
          <a:custGeom>
            <a:avLst/>
            <a:gdLst>
              <a:gd name="connsiteX0" fmla="*/ 0 w 677236"/>
              <a:gd name="connsiteY0" fmla="*/ 0 h 972109"/>
              <a:gd name="connsiteX1" fmla="*/ 677236 w 677236"/>
              <a:gd name="connsiteY1" fmla="*/ 486054 h 972109"/>
              <a:gd name="connsiteX2" fmla="*/ 0 w 677236"/>
              <a:gd name="connsiteY2" fmla="*/ 972109 h 972109"/>
              <a:gd name="connsiteX3" fmla="*/ 0 w 677236"/>
              <a:gd name="connsiteY3" fmla="*/ 662835 h 972109"/>
              <a:gd name="connsiteX4" fmla="*/ 246315 w 677236"/>
              <a:gd name="connsiteY4" fmla="*/ 486054 h 972109"/>
              <a:gd name="connsiteX5" fmla="*/ 0 w 677236"/>
              <a:gd name="connsiteY5" fmla="*/ 309273 h 97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236" h="972109">
                <a:moveTo>
                  <a:pt x="0" y="0"/>
                </a:moveTo>
                <a:lnTo>
                  <a:pt x="677236" y="486054"/>
                </a:lnTo>
                <a:lnTo>
                  <a:pt x="0" y="972109"/>
                </a:lnTo>
                <a:lnTo>
                  <a:pt x="0" y="662835"/>
                </a:lnTo>
                <a:lnTo>
                  <a:pt x="246315" y="486054"/>
                </a:lnTo>
                <a:lnTo>
                  <a:pt x="0" y="3092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319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48B9C9-5CCD-5949-A1B9-84A7FD2371D2}"/>
              </a:ext>
            </a:extLst>
          </p:cNvPr>
          <p:cNvSpPr txBox="1"/>
          <p:nvPr/>
        </p:nvSpPr>
        <p:spPr>
          <a:xfrm>
            <a:off x="1177767" y="438953"/>
            <a:ext cx="22140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04</a:t>
            </a:r>
            <a:endParaRPr kumimoji="1" lang="ja-JP" altLang="en-US" sz="138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FFD53F-B84E-31B8-DFCC-D135C59D99C8}"/>
              </a:ext>
            </a:extLst>
          </p:cNvPr>
          <p:cNvSpPr txBox="1"/>
          <p:nvPr/>
        </p:nvSpPr>
        <p:spPr>
          <a:xfrm>
            <a:off x="817727" y="1200546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Step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09590D-0170-2237-BBA4-5ED13F3D9A89}"/>
              </a:ext>
            </a:extLst>
          </p:cNvPr>
          <p:cNvSpPr txBox="1"/>
          <p:nvPr/>
        </p:nvSpPr>
        <p:spPr>
          <a:xfrm>
            <a:off x="1265163" y="231287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リンクを設定する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FB1C84E-DBEF-A722-942C-369708760EE9}"/>
              </a:ext>
            </a:extLst>
          </p:cNvPr>
          <p:cNvCxnSpPr/>
          <p:nvPr/>
        </p:nvCxnSpPr>
        <p:spPr>
          <a:xfrm>
            <a:off x="1415480" y="2774541"/>
            <a:ext cx="1332148" cy="0"/>
          </a:xfrm>
          <a:prstGeom prst="line">
            <a:avLst/>
          </a:prstGeom>
          <a:ln w="127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AE48DC-39C5-B7C5-B6AE-F4B7071251C8}"/>
              </a:ext>
            </a:extLst>
          </p:cNvPr>
          <p:cNvSpPr txBox="1"/>
          <p:nvPr/>
        </p:nvSpPr>
        <p:spPr>
          <a:xfrm>
            <a:off x="1265163" y="3194373"/>
            <a:ext cx="3930737" cy="262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リンクで設定できるのは以下のものです。</a:t>
            </a:r>
            <a:endParaRPr lang="en-US" altLang="ja-JP" sz="1200" dirty="0"/>
          </a:p>
          <a:p>
            <a:pPr marL="179388" indent="-95250" algn="just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200" dirty="0"/>
              <a:t>ファイル</a:t>
            </a:r>
            <a:endParaRPr lang="en-US" altLang="ja-JP" sz="1200" dirty="0"/>
          </a:p>
          <a:p>
            <a:pPr marL="179388" indent="-95250" algn="just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200" dirty="0"/>
              <a:t>URL</a:t>
            </a:r>
          </a:p>
          <a:p>
            <a:pPr marL="179388" indent="-95250" algn="just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200" dirty="0"/>
              <a:t>PowerPoint</a:t>
            </a:r>
            <a:r>
              <a:rPr lang="ja-JP" altLang="en-US" sz="1200" dirty="0"/>
              <a:t>内のスライド</a:t>
            </a:r>
            <a:endParaRPr lang="en-US" altLang="ja-JP" sz="1200" dirty="0"/>
          </a:p>
          <a:p>
            <a:pPr marL="179388" indent="-95250" algn="just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200" dirty="0"/>
              <a:t>メール起動</a:t>
            </a:r>
            <a:endParaRPr lang="en-US" altLang="ja-JP" sz="12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この</a:t>
            </a:r>
            <a:r>
              <a:rPr lang="en-US" altLang="ja-JP" sz="1200" dirty="0"/>
              <a:t>PowerPoint</a:t>
            </a:r>
            <a:r>
              <a:rPr lang="ja-JP" altLang="en-US" sz="1200" dirty="0"/>
              <a:t>のようにスライド内でリンクするのも良いですし、配布</a:t>
            </a:r>
            <a:r>
              <a:rPr lang="en-US" altLang="ja-JP" sz="1200" dirty="0"/>
              <a:t>PDF</a:t>
            </a:r>
            <a:r>
              <a:rPr lang="ja-JP" altLang="en-US" sz="1200" dirty="0"/>
              <a:t>に</a:t>
            </a:r>
            <a:r>
              <a:rPr lang="en-US" altLang="ja-JP" sz="1200" dirty="0"/>
              <a:t>HP</a:t>
            </a:r>
            <a:r>
              <a:rPr lang="ja-JP" altLang="en-US" sz="1200" dirty="0"/>
              <a:t>や問い合わせ先のリンクを付けておくのも良いです。</a:t>
            </a:r>
            <a:endParaRPr kumimoji="1" lang="ja-JP" altLang="en-US" sz="1200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AF460152-EE31-5CAD-F48A-0CE4074DA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572" y="565216"/>
            <a:ext cx="3390677" cy="183765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3DA0867-D269-7693-C2B7-DDF1D9C1F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6324" y="1745846"/>
            <a:ext cx="3390677" cy="1842651"/>
          </a:xfrm>
          <a:prstGeom prst="rect">
            <a:avLst/>
          </a:prstGeom>
        </p:spPr>
      </p:pic>
      <p:pic>
        <p:nvPicPr>
          <p:cNvPr id="5" name="図 4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7E9B54EA-D4CE-9616-0B21-9BED637133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885" y="2931470"/>
            <a:ext cx="3391364" cy="183863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11DBD60-FB6D-72A0-BBF3-47844CF42E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6324" y="4113076"/>
            <a:ext cx="3390677" cy="1837657"/>
          </a:xfrm>
          <a:prstGeom prst="rect">
            <a:avLst/>
          </a:prstGeom>
        </p:spPr>
      </p:pic>
      <p:grpSp>
        <p:nvGrpSpPr>
          <p:cNvPr id="36" name="01">
            <a:extLst>
              <a:ext uri="{FF2B5EF4-FFF2-40B4-BE49-F238E27FC236}">
                <a16:creationId xmlns:a16="http://schemas.microsoft.com/office/drawing/2014/main" id="{8CCA847F-C3A2-F748-A9AC-08B76DC6D1E0}"/>
              </a:ext>
            </a:extLst>
          </p:cNvPr>
          <p:cNvGrpSpPr/>
          <p:nvPr/>
        </p:nvGrpSpPr>
        <p:grpSpPr>
          <a:xfrm>
            <a:off x="6456040" y="185037"/>
            <a:ext cx="2583217" cy="1150453"/>
            <a:chOff x="3321515" y="3133731"/>
            <a:chExt cx="2583217" cy="1150453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860723D4-46FA-1336-5535-0B75DF719BD8}"/>
                </a:ext>
              </a:extLst>
            </p:cNvPr>
            <p:cNvGrpSpPr/>
            <p:nvPr/>
          </p:nvGrpSpPr>
          <p:grpSpPr>
            <a:xfrm>
              <a:off x="3321515" y="3924184"/>
              <a:ext cx="360000" cy="360000"/>
              <a:chOff x="8113658" y="3711819"/>
              <a:chExt cx="1440000" cy="1440000"/>
            </a:xfrm>
          </p:grpSpPr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76C2B4BD-A6F1-4E18-7C42-C6E9ACE7636D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41" name="涙形 40">
                <a:extLst>
                  <a:ext uri="{FF2B5EF4-FFF2-40B4-BE49-F238E27FC236}">
                    <a16:creationId xmlns:a16="http://schemas.microsoft.com/office/drawing/2014/main" id="{7B9FD3F9-611D-0084-E9BE-9B53C84840C0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teardrop">
                <a:avLst>
                  <a:gd name="adj" fmla="val 0"/>
                </a:avLst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accent1">
                    <a:shade val="15000"/>
                    <a:alpha val="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</p:grpSp>
        <p:sp>
          <p:nvSpPr>
            <p:cNvPr id="38" name="左大かっこ 39">
              <a:extLst>
                <a:ext uri="{FF2B5EF4-FFF2-40B4-BE49-F238E27FC236}">
                  <a16:creationId xmlns:a16="http://schemas.microsoft.com/office/drawing/2014/main" id="{28BEBBB0-F6E9-8A65-7B00-C9AA1707470D}"/>
                </a:ext>
              </a:extLst>
            </p:cNvPr>
            <p:cNvSpPr/>
            <p:nvPr/>
          </p:nvSpPr>
          <p:spPr>
            <a:xfrm>
              <a:off x="3969587" y="3133731"/>
              <a:ext cx="1935145" cy="253916"/>
            </a:xfrm>
            <a:custGeom>
              <a:avLst/>
              <a:gdLst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07047" h="1294156" stroke="0" extrusionOk="0">
                  <a:moveTo>
                    <a:pt x="3607047" y="1294156"/>
                  </a:moveTo>
                  <a:lnTo>
                    <a:pt x="0" y="1294143"/>
                  </a:lnTo>
                  <a:lnTo>
                    <a:pt x="0" y="13"/>
                  </a:lnTo>
                  <a:cubicBezTo>
                    <a:pt x="0" y="6"/>
                    <a:pt x="1614930" y="0"/>
                    <a:pt x="3607047" y="0"/>
                  </a:cubicBezTo>
                  <a:lnTo>
                    <a:pt x="3607047" y="1294156"/>
                  </a:lnTo>
                  <a:close/>
                </a:path>
                <a:path w="3607047" h="1294156" fill="none">
                  <a:moveTo>
                    <a:pt x="3607047" y="1294156"/>
                  </a:moveTo>
                  <a:lnTo>
                    <a:pt x="0" y="1294143"/>
                  </a:lnTo>
                </a:path>
              </a:pathLst>
            </a:custGeom>
            <a:solidFill>
              <a:schemeClr val="accent1">
                <a:alpha val="0"/>
              </a:schemeClr>
            </a:solidFill>
            <a:ln w="12700" cap="rnd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tlCol="0" anchor="b">
              <a:spAutoFit/>
            </a:bodyPr>
            <a:lstStyle/>
            <a:p>
              <a:r>
                <a:rPr lang="ja-JP" altLang="en-US" sz="1050" b="1" dirty="0"/>
                <a:t>リンクしたいファイルを選択</a:t>
              </a:r>
              <a:endParaRPr lang="en-US" altLang="ja-JP" sz="1050" b="1" dirty="0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A838E773-CCFD-E5E9-CCD3-39D9413C3553}"/>
                </a:ext>
              </a:extLst>
            </p:cNvPr>
            <p:cNvCxnSpPr>
              <a:cxnSpLocks/>
              <a:stCxn id="41" idx="7"/>
              <a:endCxn id="38" idx="1"/>
            </p:cNvCxnSpPr>
            <p:nvPr/>
          </p:nvCxnSpPr>
          <p:spPr>
            <a:xfrm flipV="1">
              <a:off x="3501515" y="3387644"/>
              <a:ext cx="468072" cy="716540"/>
            </a:xfrm>
            <a:prstGeom prst="line">
              <a:avLst/>
            </a:prstGeom>
            <a:ln w="12700" cap="rnd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01">
            <a:extLst>
              <a:ext uri="{FF2B5EF4-FFF2-40B4-BE49-F238E27FC236}">
                <a16:creationId xmlns:a16="http://schemas.microsoft.com/office/drawing/2014/main" id="{E3BEB7D6-6E67-43B8-D5DB-8A9DF3EA7269}"/>
              </a:ext>
            </a:extLst>
          </p:cNvPr>
          <p:cNvGrpSpPr/>
          <p:nvPr/>
        </p:nvGrpSpPr>
        <p:grpSpPr>
          <a:xfrm>
            <a:off x="9249985" y="3069000"/>
            <a:ext cx="2057432" cy="781786"/>
            <a:chOff x="3321515" y="3924184"/>
            <a:chExt cx="2057432" cy="781786"/>
          </a:xfrm>
        </p:grpSpPr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E3A54A1B-1074-D3E2-68B3-9E8A464C0117}"/>
                </a:ext>
              </a:extLst>
            </p:cNvPr>
            <p:cNvGrpSpPr/>
            <p:nvPr/>
          </p:nvGrpSpPr>
          <p:grpSpPr>
            <a:xfrm>
              <a:off x="3321515" y="3924184"/>
              <a:ext cx="360000" cy="360000"/>
              <a:chOff x="8113658" y="3711819"/>
              <a:chExt cx="1440000" cy="1440000"/>
            </a:xfrm>
          </p:grpSpPr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B9113AC6-8C11-988B-E7CE-FDF107A1A9B9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48" name="涙形 47">
                <a:extLst>
                  <a:ext uri="{FF2B5EF4-FFF2-40B4-BE49-F238E27FC236}">
                    <a16:creationId xmlns:a16="http://schemas.microsoft.com/office/drawing/2014/main" id="{8969BBB7-EC60-2A1E-2726-687C173782DF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teardrop">
                <a:avLst>
                  <a:gd name="adj" fmla="val 0"/>
                </a:avLst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accent1">
                    <a:shade val="15000"/>
                    <a:alpha val="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</p:grpSp>
        <p:sp>
          <p:nvSpPr>
            <p:cNvPr id="45" name="左大かっこ 39">
              <a:extLst>
                <a:ext uri="{FF2B5EF4-FFF2-40B4-BE49-F238E27FC236}">
                  <a16:creationId xmlns:a16="http://schemas.microsoft.com/office/drawing/2014/main" id="{0BD1FF91-3239-36C9-55E4-EB7EC92BF78B}"/>
                </a:ext>
              </a:extLst>
            </p:cNvPr>
            <p:cNvSpPr/>
            <p:nvPr/>
          </p:nvSpPr>
          <p:spPr>
            <a:xfrm>
              <a:off x="3969587" y="4452054"/>
              <a:ext cx="1409360" cy="253916"/>
            </a:xfrm>
            <a:custGeom>
              <a:avLst/>
              <a:gdLst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07047" h="1294156" stroke="0" extrusionOk="0">
                  <a:moveTo>
                    <a:pt x="3607047" y="1294156"/>
                  </a:moveTo>
                  <a:lnTo>
                    <a:pt x="0" y="1294143"/>
                  </a:lnTo>
                  <a:lnTo>
                    <a:pt x="0" y="13"/>
                  </a:lnTo>
                  <a:cubicBezTo>
                    <a:pt x="0" y="6"/>
                    <a:pt x="1614930" y="0"/>
                    <a:pt x="3607047" y="0"/>
                  </a:cubicBezTo>
                  <a:lnTo>
                    <a:pt x="3607047" y="1294156"/>
                  </a:lnTo>
                  <a:close/>
                </a:path>
                <a:path w="3607047" h="1294156" fill="none">
                  <a:moveTo>
                    <a:pt x="3607047" y="1294156"/>
                  </a:moveTo>
                  <a:lnTo>
                    <a:pt x="0" y="1294143"/>
                  </a:lnTo>
                </a:path>
              </a:pathLst>
            </a:custGeom>
            <a:solidFill>
              <a:schemeClr val="accent1">
                <a:alpha val="0"/>
              </a:schemeClr>
            </a:solidFill>
            <a:ln w="12700" cap="rnd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tlCol="0" anchor="b">
              <a:spAutoFit/>
            </a:bodyPr>
            <a:lstStyle/>
            <a:p>
              <a:r>
                <a:rPr lang="ja-JP" altLang="en-US" sz="1050" b="1" dirty="0"/>
                <a:t>リンク先</a:t>
              </a:r>
              <a:r>
                <a:rPr lang="en-US" altLang="ja-JP" sz="1050" b="1" dirty="0"/>
                <a:t>URL</a:t>
              </a:r>
              <a:r>
                <a:rPr lang="ja-JP" altLang="en-US" sz="1050" b="1" dirty="0"/>
                <a:t>を入力</a:t>
              </a:r>
              <a:endParaRPr lang="en-US" altLang="ja-JP" sz="1050" b="1" dirty="0"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B5835BDD-BC48-34A6-539E-63FC1CF49BAB}"/>
                </a:ext>
              </a:extLst>
            </p:cNvPr>
            <p:cNvCxnSpPr>
              <a:cxnSpLocks/>
              <a:stCxn id="48" idx="7"/>
              <a:endCxn id="45" idx="1"/>
            </p:cNvCxnSpPr>
            <p:nvPr/>
          </p:nvCxnSpPr>
          <p:spPr>
            <a:xfrm>
              <a:off x="3501515" y="4104184"/>
              <a:ext cx="468072" cy="601783"/>
            </a:xfrm>
            <a:prstGeom prst="line">
              <a:avLst/>
            </a:prstGeom>
            <a:ln w="12700" cap="rnd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01">
            <a:extLst>
              <a:ext uri="{FF2B5EF4-FFF2-40B4-BE49-F238E27FC236}">
                <a16:creationId xmlns:a16="http://schemas.microsoft.com/office/drawing/2014/main" id="{C86014C7-DE71-3C25-DE3D-A7F90CB0FAF0}"/>
              </a:ext>
            </a:extLst>
          </p:cNvPr>
          <p:cNvGrpSpPr/>
          <p:nvPr/>
        </p:nvGrpSpPr>
        <p:grpSpPr>
          <a:xfrm>
            <a:off x="5953010" y="2508138"/>
            <a:ext cx="2118674" cy="1121994"/>
            <a:chOff x="3321515" y="3162190"/>
            <a:chExt cx="2118674" cy="1121994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F8B6D052-1CC0-CB4A-91E7-8344A855B1D0}"/>
                </a:ext>
              </a:extLst>
            </p:cNvPr>
            <p:cNvGrpSpPr/>
            <p:nvPr/>
          </p:nvGrpSpPr>
          <p:grpSpPr>
            <a:xfrm>
              <a:off x="3321515" y="3924184"/>
              <a:ext cx="360000" cy="360000"/>
              <a:chOff x="8113658" y="3711819"/>
              <a:chExt cx="1440000" cy="1440000"/>
            </a:xfrm>
          </p:grpSpPr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E610B802-27F7-41B9-9A8F-7FAD557ABDFA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56" name="涙形 55">
                <a:extLst>
                  <a:ext uri="{FF2B5EF4-FFF2-40B4-BE49-F238E27FC236}">
                    <a16:creationId xmlns:a16="http://schemas.microsoft.com/office/drawing/2014/main" id="{DE04A96A-097A-47F0-6F1C-199F116E017C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teardrop">
                <a:avLst>
                  <a:gd name="adj" fmla="val 0"/>
                </a:avLst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accent1">
                    <a:shade val="15000"/>
                    <a:alpha val="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</p:grpSp>
        <p:sp>
          <p:nvSpPr>
            <p:cNvPr id="53" name="左大かっこ 39">
              <a:extLst>
                <a:ext uri="{FF2B5EF4-FFF2-40B4-BE49-F238E27FC236}">
                  <a16:creationId xmlns:a16="http://schemas.microsoft.com/office/drawing/2014/main" id="{75D988A4-989E-B2F7-03FC-E907089AD94C}"/>
                </a:ext>
              </a:extLst>
            </p:cNvPr>
            <p:cNvSpPr/>
            <p:nvPr/>
          </p:nvSpPr>
          <p:spPr>
            <a:xfrm>
              <a:off x="3774348" y="3162190"/>
              <a:ext cx="1665841" cy="253916"/>
            </a:xfrm>
            <a:custGeom>
              <a:avLst/>
              <a:gdLst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07047" h="1294156" stroke="0" extrusionOk="0">
                  <a:moveTo>
                    <a:pt x="3607047" y="1294156"/>
                  </a:moveTo>
                  <a:lnTo>
                    <a:pt x="0" y="1294143"/>
                  </a:lnTo>
                  <a:lnTo>
                    <a:pt x="0" y="13"/>
                  </a:lnTo>
                  <a:cubicBezTo>
                    <a:pt x="0" y="6"/>
                    <a:pt x="1614930" y="0"/>
                    <a:pt x="3607047" y="0"/>
                  </a:cubicBezTo>
                  <a:lnTo>
                    <a:pt x="3607047" y="1294156"/>
                  </a:lnTo>
                  <a:close/>
                </a:path>
                <a:path w="3607047" h="1294156" fill="none">
                  <a:moveTo>
                    <a:pt x="3607047" y="1294156"/>
                  </a:moveTo>
                  <a:lnTo>
                    <a:pt x="0" y="1294143"/>
                  </a:lnTo>
                </a:path>
              </a:pathLst>
            </a:custGeom>
            <a:solidFill>
              <a:schemeClr val="accent1">
                <a:alpha val="0"/>
              </a:schemeClr>
            </a:solidFill>
            <a:ln w="12700" cap="rnd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tlCol="0" anchor="b">
              <a:spAutoFit/>
            </a:bodyPr>
            <a:lstStyle/>
            <a:p>
              <a:r>
                <a:rPr lang="ja-JP" altLang="en-US" sz="1050" b="1" dirty="0"/>
                <a:t>リンク先スライドを選択</a:t>
              </a:r>
              <a:endParaRPr lang="en-US" altLang="ja-JP" sz="1050" b="1" dirty="0"/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9EA881EA-ABB1-0442-4C18-408A56EFBA6C}"/>
                </a:ext>
              </a:extLst>
            </p:cNvPr>
            <p:cNvCxnSpPr>
              <a:cxnSpLocks/>
              <a:stCxn id="56" idx="7"/>
              <a:endCxn id="53" idx="1"/>
            </p:cNvCxnSpPr>
            <p:nvPr/>
          </p:nvCxnSpPr>
          <p:spPr>
            <a:xfrm flipV="1">
              <a:off x="3501515" y="3416103"/>
              <a:ext cx="272833" cy="688081"/>
            </a:xfrm>
            <a:prstGeom prst="line">
              <a:avLst/>
            </a:prstGeom>
            <a:ln w="12700" cap="rnd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01">
            <a:extLst>
              <a:ext uri="{FF2B5EF4-FFF2-40B4-BE49-F238E27FC236}">
                <a16:creationId xmlns:a16="http://schemas.microsoft.com/office/drawing/2014/main" id="{4C4D898D-85EF-B432-6BD4-AA0751FA915A}"/>
              </a:ext>
            </a:extLst>
          </p:cNvPr>
          <p:cNvGrpSpPr/>
          <p:nvPr/>
        </p:nvGrpSpPr>
        <p:grpSpPr>
          <a:xfrm>
            <a:off x="9440415" y="4448484"/>
            <a:ext cx="1973094" cy="998628"/>
            <a:chOff x="3321515" y="3924184"/>
            <a:chExt cx="1973094" cy="998628"/>
          </a:xfrm>
        </p:grpSpPr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BBD8175F-AC58-EBE2-5811-A9075F9B3E49}"/>
                </a:ext>
              </a:extLst>
            </p:cNvPr>
            <p:cNvGrpSpPr/>
            <p:nvPr/>
          </p:nvGrpSpPr>
          <p:grpSpPr>
            <a:xfrm>
              <a:off x="3321515" y="3924184"/>
              <a:ext cx="360000" cy="360000"/>
              <a:chOff x="8113658" y="3711819"/>
              <a:chExt cx="1440000" cy="1440000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AE920A56-1EBC-77D6-FF85-EECAA765B8DA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64" name="涙形 63">
                <a:extLst>
                  <a:ext uri="{FF2B5EF4-FFF2-40B4-BE49-F238E27FC236}">
                    <a16:creationId xmlns:a16="http://schemas.microsoft.com/office/drawing/2014/main" id="{790540BD-A60F-E78C-3D3A-3322C18B6EC8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teardrop">
                <a:avLst>
                  <a:gd name="adj" fmla="val 0"/>
                </a:avLst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accent1">
                    <a:shade val="15000"/>
                    <a:alpha val="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</p:grpSp>
        <p:sp>
          <p:nvSpPr>
            <p:cNvPr id="61" name="左大かっこ 39">
              <a:extLst>
                <a:ext uri="{FF2B5EF4-FFF2-40B4-BE49-F238E27FC236}">
                  <a16:creationId xmlns:a16="http://schemas.microsoft.com/office/drawing/2014/main" id="{1D73C5A4-EF02-E317-4646-A6B841C5FEAE}"/>
                </a:ext>
              </a:extLst>
            </p:cNvPr>
            <p:cNvSpPr/>
            <p:nvPr/>
          </p:nvSpPr>
          <p:spPr>
            <a:xfrm>
              <a:off x="3763421" y="4668896"/>
              <a:ext cx="1531188" cy="253916"/>
            </a:xfrm>
            <a:custGeom>
              <a:avLst/>
              <a:gdLst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07047" h="1294156" stroke="0" extrusionOk="0">
                  <a:moveTo>
                    <a:pt x="3607047" y="1294156"/>
                  </a:moveTo>
                  <a:lnTo>
                    <a:pt x="0" y="1294143"/>
                  </a:lnTo>
                  <a:lnTo>
                    <a:pt x="0" y="13"/>
                  </a:lnTo>
                  <a:cubicBezTo>
                    <a:pt x="0" y="6"/>
                    <a:pt x="1614930" y="0"/>
                    <a:pt x="3607047" y="0"/>
                  </a:cubicBezTo>
                  <a:lnTo>
                    <a:pt x="3607047" y="1294156"/>
                  </a:lnTo>
                  <a:close/>
                </a:path>
                <a:path w="3607047" h="1294156" fill="none">
                  <a:moveTo>
                    <a:pt x="3607047" y="1294156"/>
                  </a:moveTo>
                  <a:lnTo>
                    <a:pt x="0" y="1294143"/>
                  </a:lnTo>
                </a:path>
              </a:pathLst>
            </a:custGeom>
            <a:solidFill>
              <a:schemeClr val="accent1">
                <a:alpha val="0"/>
              </a:schemeClr>
            </a:solidFill>
            <a:ln w="12700" cap="rnd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tlCol="0" anchor="b">
              <a:spAutoFit/>
            </a:bodyPr>
            <a:lstStyle/>
            <a:p>
              <a:r>
                <a:rPr lang="ja-JP" altLang="en-US" sz="1050" b="1" dirty="0"/>
                <a:t>送信先アドレスを入力</a:t>
              </a:r>
              <a:endParaRPr lang="en-US" altLang="ja-JP" sz="1050" b="1" dirty="0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94A7E6D-CF54-0996-38B1-51AECEA34545}"/>
                </a:ext>
              </a:extLst>
            </p:cNvPr>
            <p:cNvCxnSpPr>
              <a:cxnSpLocks/>
              <a:stCxn id="64" idx="7"/>
              <a:endCxn id="61" idx="1"/>
            </p:cNvCxnSpPr>
            <p:nvPr/>
          </p:nvCxnSpPr>
          <p:spPr>
            <a:xfrm>
              <a:off x="3501515" y="4104184"/>
              <a:ext cx="261906" cy="818625"/>
            </a:xfrm>
            <a:prstGeom prst="line">
              <a:avLst/>
            </a:prstGeom>
            <a:ln w="12700" cap="rnd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E774263F-8153-4EED-D5E4-1AFCDD03D7F5}"/>
              </a:ext>
            </a:extLst>
          </p:cNvPr>
          <p:cNvSpPr/>
          <p:nvPr/>
        </p:nvSpPr>
        <p:spPr>
          <a:xfrm>
            <a:off x="83332" y="3400558"/>
            <a:ext cx="140595" cy="201811"/>
          </a:xfrm>
          <a:custGeom>
            <a:avLst/>
            <a:gdLst>
              <a:gd name="connsiteX0" fmla="*/ 0 w 677236"/>
              <a:gd name="connsiteY0" fmla="*/ 0 h 972109"/>
              <a:gd name="connsiteX1" fmla="*/ 677236 w 677236"/>
              <a:gd name="connsiteY1" fmla="*/ 486054 h 972109"/>
              <a:gd name="connsiteX2" fmla="*/ 0 w 677236"/>
              <a:gd name="connsiteY2" fmla="*/ 972109 h 972109"/>
              <a:gd name="connsiteX3" fmla="*/ 0 w 677236"/>
              <a:gd name="connsiteY3" fmla="*/ 662835 h 972109"/>
              <a:gd name="connsiteX4" fmla="*/ 246315 w 677236"/>
              <a:gd name="connsiteY4" fmla="*/ 486054 h 972109"/>
              <a:gd name="connsiteX5" fmla="*/ 0 w 677236"/>
              <a:gd name="connsiteY5" fmla="*/ 309273 h 97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236" h="972109">
                <a:moveTo>
                  <a:pt x="0" y="0"/>
                </a:moveTo>
                <a:lnTo>
                  <a:pt x="677236" y="486054"/>
                </a:lnTo>
                <a:lnTo>
                  <a:pt x="0" y="972109"/>
                </a:lnTo>
                <a:lnTo>
                  <a:pt x="0" y="662835"/>
                </a:lnTo>
                <a:lnTo>
                  <a:pt x="246315" y="486054"/>
                </a:lnTo>
                <a:lnTo>
                  <a:pt x="0" y="3092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41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DEB0C0F-2779-8CB5-1467-82D96A907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905" y="2654944"/>
            <a:ext cx="4558777" cy="294380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48B9C9-5CCD-5949-A1B9-84A7FD2371D2}"/>
              </a:ext>
            </a:extLst>
          </p:cNvPr>
          <p:cNvSpPr txBox="1"/>
          <p:nvPr/>
        </p:nvSpPr>
        <p:spPr>
          <a:xfrm>
            <a:off x="1177767" y="438953"/>
            <a:ext cx="22140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05</a:t>
            </a:r>
            <a:endParaRPr kumimoji="1" lang="ja-JP" altLang="en-US" sz="138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FFD53F-B84E-31B8-DFCC-D135C59D99C8}"/>
              </a:ext>
            </a:extLst>
          </p:cNvPr>
          <p:cNvSpPr txBox="1"/>
          <p:nvPr/>
        </p:nvSpPr>
        <p:spPr>
          <a:xfrm>
            <a:off x="817727" y="1200546"/>
            <a:ext cx="87556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Step</a:t>
            </a:r>
            <a:endParaRPr kumimoji="1"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09590D-0170-2237-BBA4-5ED13F3D9A89}"/>
              </a:ext>
            </a:extLst>
          </p:cNvPr>
          <p:cNvSpPr txBox="1"/>
          <p:nvPr/>
        </p:nvSpPr>
        <p:spPr>
          <a:xfrm>
            <a:off x="1265163" y="2312876"/>
            <a:ext cx="2369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PDF</a:t>
            </a:r>
            <a:r>
              <a:rPr kumimoji="1" lang="ja-JP" altLang="en-US" sz="2400" b="1" dirty="0"/>
              <a:t>で保存する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FB1C84E-DBEF-A722-942C-369708760EE9}"/>
              </a:ext>
            </a:extLst>
          </p:cNvPr>
          <p:cNvCxnSpPr/>
          <p:nvPr/>
        </p:nvCxnSpPr>
        <p:spPr>
          <a:xfrm>
            <a:off x="1415480" y="2774541"/>
            <a:ext cx="1332148" cy="0"/>
          </a:xfrm>
          <a:prstGeom prst="line">
            <a:avLst/>
          </a:prstGeom>
          <a:ln w="1270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E5A1A76-3258-6C64-BFA0-9059D9535214}"/>
              </a:ext>
            </a:extLst>
          </p:cNvPr>
          <p:cNvSpPr txBox="1"/>
          <p:nvPr/>
        </p:nvSpPr>
        <p:spPr>
          <a:xfrm>
            <a:off x="1265163" y="3194373"/>
            <a:ext cx="3930737" cy="966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ja-JP" altLang="en-US" sz="1200" dirty="0"/>
              <a:t>リンク機能の特徴は、</a:t>
            </a:r>
            <a:r>
              <a:rPr lang="en-US" altLang="ja-JP" sz="1200" dirty="0"/>
              <a:t>PDF</a:t>
            </a:r>
            <a:r>
              <a:rPr lang="ja-JP" altLang="en-US" sz="1200" dirty="0"/>
              <a:t>に変換してもリンクがそのまま残っているということです。リンクが設定された</a:t>
            </a:r>
            <a:r>
              <a:rPr lang="en-US" altLang="ja-JP" sz="1200" dirty="0"/>
              <a:t>PDF</a:t>
            </a:r>
            <a:r>
              <a:rPr lang="ja-JP" altLang="en-US" sz="1200" dirty="0"/>
              <a:t>資料をタブレット系の端末で操作すれば、リンクをタップして見たいページに移動することができます。</a:t>
            </a:r>
            <a:endParaRPr lang="en-US" altLang="ja-JP" sz="12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DB27A0F-A0F1-BD2B-141A-54076B3E3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37951"/>
            <a:ext cx="1023401" cy="3811514"/>
          </a:xfrm>
          <a:prstGeom prst="rect">
            <a:avLst/>
          </a:prstGeom>
        </p:spPr>
      </p:pic>
      <p:grpSp>
        <p:nvGrpSpPr>
          <p:cNvPr id="19" name="01">
            <a:extLst>
              <a:ext uri="{FF2B5EF4-FFF2-40B4-BE49-F238E27FC236}">
                <a16:creationId xmlns:a16="http://schemas.microsoft.com/office/drawing/2014/main" id="{8BA6F2B9-1091-8CE5-28FF-A4287890089A}"/>
              </a:ext>
            </a:extLst>
          </p:cNvPr>
          <p:cNvGrpSpPr/>
          <p:nvPr/>
        </p:nvGrpSpPr>
        <p:grpSpPr>
          <a:xfrm>
            <a:off x="5391320" y="4573679"/>
            <a:ext cx="2000784" cy="606315"/>
            <a:chOff x="1680731" y="3924184"/>
            <a:chExt cx="2000784" cy="606315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6D6CA58B-8E58-1456-AFFF-FDD57B9289C0}"/>
                </a:ext>
              </a:extLst>
            </p:cNvPr>
            <p:cNvGrpSpPr/>
            <p:nvPr/>
          </p:nvGrpSpPr>
          <p:grpSpPr>
            <a:xfrm>
              <a:off x="3321515" y="3924184"/>
              <a:ext cx="360000" cy="360000"/>
              <a:chOff x="8113658" y="3711819"/>
              <a:chExt cx="1440000" cy="1440000"/>
            </a:xfrm>
          </p:grpSpPr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8D4BD53D-F4D3-C150-8FD7-C4E5CC83E901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涙形 23">
                <a:extLst>
                  <a:ext uri="{FF2B5EF4-FFF2-40B4-BE49-F238E27FC236}">
                    <a16:creationId xmlns:a16="http://schemas.microsoft.com/office/drawing/2014/main" id="{6D1B47BF-329E-A195-A73C-951B27DE06FE}"/>
                  </a:ext>
                </a:extLst>
              </p:cNvPr>
              <p:cNvSpPr/>
              <p:nvPr/>
            </p:nvSpPr>
            <p:spPr>
              <a:xfrm>
                <a:off x="8113658" y="3711819"/>
                <a:ext cx="1440000" cy="1440000"/>
              </a:xfrm>
              <a:prstGeom prst="teardrop">
                <a:avLst>
                  <a:gd name="adj" fmla="val 0"/>
                </a:avLst>
              </a:prstGeom>
              <a:solidFill>
                <a:schemeClr val="accent1">
                  <a:alpha val="0"/>
                </a:schemeClr>
              </a:solidFill>
              <a:ln>
                <a:solidFill>
                  <a:schemeClr val="accent1">
                    <a:shade val="15000"/>
                    <a:alpha val="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</p:grpSp>
        <p:sp>
          <p:nvSpPr>
            <p:cNvPr id="21" name="左大かっこ 39">
              <a:extLst>
                <a:ext uri="{FF2B5EF4-FFF2-40B4-BE49-F238E27FC236}">
                  <a16:creationId xmlns:a16="http://schemas.microsoft.com/office/drawing/2014/main" id="{5633CC09-BFE1-49D6-5FB8-AE9455B1499F}"/>
                </a:ext>
              </a:extLst>
            </p:cNvPr>
            <p:cNvSpPr/>
            <p:nvPr/>
          </p:nvSpPr>
          <p:spPr>
            <a:xfrm>
              <a:off x="1680731" y="4276583"/>
              <a:ext cx="1409360" cy="253916"/>
            </a:xfrm>
            <a:custGeom>
              <a:avLst/>
              <a:gdLst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  <a:gd name="connsiteX2" fmla="*/ 0 w 3607047"/>
                <a:gd name="connsiteY2" fmla="*/ 13 h 1294156"/>
                <a:gd name="connsiteX3" fmla="*/ 3607047 w 3607047"/>
                <a:gd name="connsiteY3" fmla="*/ 0 h 1294156"/>
                <a:gd name="connsiteX4" fmla="*/ 3607047 w 3607047"/>
                <a:gd name="connsiteY4" fmla="*/ 1294156 h 1294156"/>
                <a:gd name="connsiteX0" fmla="*/ 3607047 w 3607047"/>
                <a:gd name="connsiteY0" fmla="*/ 1294156 h 1294156"/>
                <a:gd name="connsiteX1" fmla="*/ 0 w 3607047"/>
                <a:gd name="connsiteY1" fmla="*/ 1294143 h 1294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07047" h="1294156" stroke="0" extrusionOk="0">
                  <a:moveTo>
                    <a:pt x="3607047" y="1294156"/>
                  </a:moveTo>
                  <a:lnTo>
                    <a:pt x="0" y="1294143"/>
                  </a:lnTo>
                  <a:lnTo>
                    <a:pt x="0" y="13"/>
                  </a:lnTo>
                  <a:cubicBezTo>
                    <a:pt x="0" y="6"/>
                    <a:pt x="1614930" y="0"/>
                    <a:pt x="3607047" y="0"/>
                  </a:cubicBezTo>
                  <a:lnTo>
                    <a:pt x="3607047" y="1294156"/>
                  </a:lnTo>
                  <a:close/>
                </a:path>
                <a:path w="3607047" h="1294156" fill="none">
                  <a:moveTo>
                    <a:pt x="3607047" y="1294156"/>
                  </a:moveTo>
                  <a:lnTo>
                    <a:pt x="0" y="1294143"/>
                  </a:lnTo>
                </a:path>
              </a:pathLst>
            </a:custGeom>
            <a:solidFill>
              <a:schemeClr val="accent1">
                <a:alpha val="0"/>
              </a:schemeClr>
            </a:solidFill>
            <a:ln w="12700" cap="rnd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tlCol="0" anchor="b">
              <a:spAutoFit/>
            </a:bodyPr>
            <a:lstStyle/>
            <a:p>
              <a:r>
                <a:rPr lang="en-US" altLang="ja-JP" sz="1050" b="1" dirty="0"/>
                <a:t>PDF</a:t>
              </a:r>
              <a:r>
                <a:rPr lang="ja-JP" altLang="en-US" sz="1050" b="1" dirty="0"/>
                <a:t>を指定して保存</a:t>
              </a:r>
              <a:endParaRPr lang="en-US" altLang="ja-JP" sz="1050" b="1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A9E0CBB-37C8-5719-5322-58D232904441}"/>
                </a:ext>
              </a:extLst>
            </p:cNvPr>
            <p:cNvCxnSpPr>
              <a:cxnSpLocks/>
              <a:stCxn id="24" idx="7"/>
              <a:endCxn id="21" idx="0"/>
            </p:cNvCxnSpPr>
            <p:nvPr/>
          </p:nvCxnSpPr>
          <p:spPr>
            <a:xfrm flipH="1">
              <a:off x="3090091" y="4104184"/>
              <a:ext cx="411424" cy="426315"/>
            </a:xfrm>
            <a:prstGeom prst="line">
              <a:avLst/>
            </a:prstGeom>
            <a:ln w="12700" cap="rnd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FE23629-624F-2237-50C7-A77377B9509E}"/>
              </a:ext>
            </a:extLst>
          </p:cNvPr>
          <p:cNvSpPr txBox="1"/>
          <p:nvPr/>
        </p:nvSpPr>
        <p:spPr>
          <a:xfrm>
            <a:off x="7228184" y="1069343"/>
            <a:ext cx="1758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ファイルタブ</a:t>
            </a:r>
            <a:endParaRPr kumimoji="1" lang="en-US" altLang="ja-JP" sz="1200" dirty="0"/>
          </a:p>
          <a:p>
            <a:r>
              <a:rPr lang="ja-JP" altLang="en-US" sz="1200" dirty="0"/>
              <a:t>∨</a:t>
            </a:r>
            <a:endParaRPr lang="en-US" altLang="ja-JP" sz="1200" dirty="0"/>
          </a:p>
          <a:p>
            <a:r>
              <a:rPr kumimoji="1" lang="en-US" altLang="ja-JP" sz="1200" dirty="0"/>
              <a:t>Adobe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PDF</a:t>
            </a:r>
            <a:r>
              <a:rPr kumimoji="1" lang="ja-JP" altLang="en-US" sz="1200" dirty="0"/>
              <a:t>として保存</a:t>
            </a:r>
            <a:endParaRPr kumimoji="1" lang="en-US" altLang="ja-JP" sz="1200" dirty="0"/>
          </a:p>
          <a:p>
            <a:r>
              <a:rPr lang="ja-JP" altLang="en-US" sz="1200" dirty="0"/>
              <a:t>∨</a:t>
            </a:r>
            <a:endParaRPr lang="en-US" altLang="ja-JP" sz="1200" dirty="0"/>
          </a:p>
          <a:p>
            <a:r>
              <a:rPr kumimoji="1" lang="ja-JP" altLang="en-US" sz="1200" dirty="0"/>
              <a:t>保存先指定</a:t>
            </a:r>
          </a:p>
        </p:txBody>
      </p:sp>
      <p:sp>
        <p:nvSpPr>
          <p:cNvPr id="29" name="四角形: 角を丸くする 2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60B15C3-7DCB-944C-28A4-71142033302E}"/>
              </a:ext>
            </a:extLst>
          </p:cNvPr>
          <p:cNvSpPr/>
          <p:nvPr/>
        </p:nvSpPr>
        <p:spPr>
          <a:xfrm>
            <a:off x="10128448" y="6273316"/>
            <a:ext cx="1656184" cy="2880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HOME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46208D44-4D12-37A9-C7C0-D50C8631AB45}"/>
              </a:ext>
            </a:extLst>
          </p:cNvPr>
          <p:cNvSpPr/>
          <p:nvPr/>
        </p:nvSpPr>
        <p:spPr>
          <a:xfrm>
            <a:off x="83332" y="4031911"/>
            <a:ext cx="140595" cy="201811"/>
          </a:xfrm>
          <a:custGeom>
            <a:avLst/>
            <a:gdLst>
              <a:gd name="connsiteX0" fmla="*/ 0 w 677236"/>
              <a:gd name="connsiteY0" fmla="*/ 0 h 972109"/>
              <a:gd name="connsiteX1" fmla="*/ 677236 w 677236"/>
              <a:gd name="connsiteY1" fmla="*/ 486054 h 972109"/>
              <a:gd name="connsiteX2" fmla="*/ 0 w 677236"/>
              <a:gd name="connsiteY2" fmla="*/ 972109 h 972109"/>
              <a:gd name="connsiteX3" fmla="*/ 0 w 677236"/>
              <a:gd name="connsiteY3" fmla="*/ 662835 h 972109"/>
              <a:gd name="connsiteX4" fmla="*/ 246315 w 677236"/>
              <a:gd name="connsiteY4" fmla="*/ 486054 h 972109"/>
              <a:gd name="connsiteX5" fmla="*/ 0 w 677236"/>
              <a:gd name="connsiteY5" fmla="*/ 309273 h 97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236" h="972109">
                <a:moveTo>
                  <a:pt x="0" y="0"/>
                </a:moveTo>
                <a:lnTo>
                  <a:pt x="677236" y="486054"/>
                </a:lnTo>
                <a:lnTo>
                  <a:pt x="0" y="972109"/>
                </a:lnTo>
                <a:lnTo>
                  <a:pt x="0" y="662835"/>
                </a:lnTo>
                <a:lnTo>
                  <a:pt x="246315" y="486054"/>
                </a:lnTo>
                <a:lnTo>
                  <a:pt x="0" y="3092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6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テーマ">
  <a:themeElements>
    <a:clrScheme name="PACT">
      <a:dk1>
        <a:sysClr val="windowText" lastClr="000000"/>
      </a:dk1>
      <a:lt1>
        <a:sysClr val="window" lastClr="FFFFFF"/>
      </a:lt1>
      <a:dk2>
        <a:srgbClr val="464245"/>
      </a:dk2>
      <a:lt2>
        <a:srgbClr val="E6E2E5"/>
      </a:lt2>
      <a:accent1>
        <a:srgbClr val="D27891"/>
      </a:accent1>
      <a:accent2>
        <a:srgbClr val="73A1B1"/>
      </a:accent2>
      <a:accent3>
        <a:srgbClr val="A28DA9"/>
      </a:accent3>
      <a:accent4>
        <a:srgbClr val="EE8568"/>
      </a:accent4>
      <a:accent5>
        <a:srgbClr val="64C3BD"/>
      </a:accent5>
      <a:accent6>
        <a:srgbClr val="7F9ED7"/>
      </a:accent6>
      <a:hlink>
        <a:srgbClr val="0563C1"/>
      </a:hlink>
      <a:folHlink>
        <a:srgbClr val="954F72"/>
      </a:folHlink>
    </a:clrScheme>
    <a:fontScheme name="游ゴシック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456</Words>
  <PresentationFormat>ワイド画面</PresentationFormat>
  <Paragraphs>69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M+ 2c regular</vt:lpstr>
      <vt:lpstr>游ゴシック</vt:lpstr>
      <vt:lpstr>Arial</vt:lpstr>
      <vt:lpstr>Office テーマ</vt:lpstr>
      <vt:lpstr>PowerPoint プレゼンテーション</vt:lpstr>
      <vt:lpstr>PowerPointで リンクを使った資料を作る方法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2024-03-22T10:06:34Z</dcterms:created>
  <dcterms:modified xsi:type="dcterms:W3CDTF">2024-05-08T04:56:06Z</dcterms:modified>
</cp:coreProperties>
</file>